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tables/table4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xl/tables/table7.xml" ContentType="application/vnd.openxmlformats-officedocument.spreadsheetml.table+xml"/>
  <Override PartName="/xl/tables/table8.xml" ContentType="application/vnd.openxmlformats-officedocument.spreadsheetml.table+xml"/>
  <Override PartName="/xl/tables/table9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/>
  <mc:AlternateContent xmlns:mc="http://schemas.openxmlformats.org/markup-compatibility/2006">
    <mc:Choice Requires="x15">
      <x15ac:absPath xmlns:x15ac="http://schemas.microsoft.com/office/spreadsheetml/2010/11/ac" url="https://caa.sharepoint.com/sites/sbd-safety-intelligence/oversight/Source Documents/Bird &amp; Wildlife Strikes/"/>
    </mc:Choice>
  </mc:AlternateContent>
  <xr:revisionPtr revIDLastSave="204" documentId="8_{F03ADCF5-AC8E-4A77-B88B-8F0A53520900}" xr6:coauthVersionLast="47" xr6:coauthVersionMax="47" xr10:uidLastSave="{D8FFF5E0-1937-4281-8E8B-85872E3B3D81}"/>
  <bookViews>
    <workbookView xWindow="-120" yWindow="-120" windowWidth="29040" windowHeight="17520" xr2:uid="{98A16C4B-3912-46B6-8FD7-7B449A3A71FE}"/>
  </bookViews>
  <sheets>
    <sheet name="Year and status" sheetId="1" r:id="rId1"/>
    <sheet name="Month and status 2025" sheetId="4" r:id="rId2"/>
    <sheet name="Birdstrike Rates 2025" sheetId="2" r:id="rId3"/>
    <sheet name="Total 2025" sheetId="3" r:id="rId4"/>
    <sheet name="Bird species and status" sheetId="6" r:id="rId5"/>
    <sheet name="Bird species and month" sheetId="7" r:id="rId6"/>
    <sheet name="Species and damage" sheetId="8" r:id="rId7"/>
    <sheet name="Boundary Zone" sheetId="10" r:id="rId8"/>
    <sheet name="Damage Status" sheetId="13" r:id="rId9"/>
    <sheet name="Parts struck" sheetId="11" r:id="rId10"/>
    <sheet name="Parts damaged" sheetId="12" r:id="rId1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15" uniqueCount="90">
  <si>
    <t>Birdstrikes Reported by Year and Status</t>
  </si>
  <si>
    <t>Year</t>
  </si>
  <si>
    <t>Confirmed</t>
  </si>
  <si>
    <t>Unconfirmed</t>
  </si>
  <si>
    <t>Sighting/Near-miss</t>
  </si>
  <si>
    <t>Grand Total</t>
  </si>
  <si>
    <t>Month</t>
  </si>
  <si>
    <t>No. of Reported Incidents</t>
  </si>
  <si>
    <t>Birdstrike rate per 10,000 aircraft movements</t>
  </si>
  <si>
    <t>January</t>
  </si>
  <si>
    <t>February</t>
  </si>
  <si>
    <t>March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Reported Birdstrikes By Month and Status</t>
  </si>
  <si>
    <t>Date</t>
  </si>
  <si>
    <t>Qtr 1</t>
  </si>
  <si>
    <t>Qtr 2</t>
  </si>
  <si>
    <t>Qtr 3</t>
  </si>
  <si>
    <t>Qtr 4</t>
  </si>
  <si>
    <t>Reported Birdstrikes By Birds Species and Status (Top 20)</t>
  </si>
  <si>
    <t>Species</t>
  </si>
  <si>
    <t>Reported Birdstrikes By Birds Species and Month (Top 20)</t>
  </si>
  <si>
    <t>Reported Birdstrikes By Birds Species and Reported Damage (Top 20)</t>
  </si>
  <si>
    <t>Damage/System Issue</t>
  </si>
  <si>
    <t>No Reported Damage</t>
  </si>
  <si>
    <t>Reported Birdstrikes By Location of Occurrence</t>
  </si>
  <si>
    <t>Boundary Zone</t>
  </si>
  <si>
    <t>Unknown</t>
  </si>
  <si>
    <t>Zone A</t>
  </si>
  <si>
    <t>Zone B</t>
  </si>
  <si>
    <t>Zone C</t>
  </si>
  <si>
    <t>Reported Birdstrikes By Parts Struck</t>
  </si>
  <si>
    <t>Part Struck</t>
  </si>
  <si>
    <t>2023</t>
  </si>
  <si>
    <t>2024</t>
  </si>
  <si>
    <t>Engine 1</t>
  </si>
  <si>
    <t>Engine 2</t>
  </si>
  <si>
    <t>Engine 4</t>
  </si>
  <si>
    <t>Fuselage</t>
  </si>
  <si>
    <t>Landing gear</t>
  </si>
  <si>
    <t>Lights</t>
  </si>
  <si>
    <t>Nose excluding radome / windshield</t>
  </si>
  <si>
    <t>Other</t>
  </si>
  <si>
    <t>Propeller</t>
  </si>
  <si>
    <t>Radome</t>
  </si>
  <si>
    <t>Rotor</t>
  </si>
  <si>
    <t>Tail</t>
  </si>
  <si>
    <t>Windshield</t>
  </si>
  <si>
    <t>Wing</t>
  </si>
  <si>
    <t>Reported Birdstrikes By Parts Damaged (Excluding Unknown)</t>
  </si>
  <si>
    <t>Part Damaged</t>
  </si>
  <si>
    <t>Reported Birdstrikes 2025 (Rate per 10,000 aircraft movements)</t>
  </si>
  <si>
    <t>Total UK Birdstrikes 2025</t>
  </si>
  <si>
    <t>%</t>
  </si>
  <si>
    <t>BARN OWLS</t>
  </si>
  <si>
    <t>BLACK-HEADED GULL</t>
  </si>
  <si>
    <t>BUZZARD</t>
  </si>
  <si>
    <t>CARRION CROW</t>
  </si>
  <si>
    <t>COMMON WOOD-PIGEON</t>
  </si>
  <si>
    <t>CROWS</t>
  </si>
  <si>
    <t>EURASIAN KESTREL</t>
  </si>
  <si>
    <t>GULLS</t>
  </si>
  <si>
    <t>HAWKS, EAGLES, VULTURES</t>
  </si>
  <si>
    <t>HERRING GULL</t>
  </si>
  <si>
    <t>HOUSE MARTIN</t>
  </si>
  <si>
    <t>MEADOW PIPIT</t>
  </si>
  <si>
    <t>PIGEONS</t>
  </si>
  <si>
    <t>PIGEONS, GROUSE</t>
  </si>
  <si>
    <t>PLOVERS</t>
  </si>
  <si>
    <t>ROOK</t>
  </si>
  <si>
    <t>SKYLARK</t>
  </si>
  <si>
    <t>STARLINGS</t>
  </si>
  <si>
    <t>SWALLOWS</t>
  </si>
  <si>
    <t>SWIFT, TREE-SWIFT, HUMMINGBIRD</t>
  </si>
  <si>
    <t>Engine 3</t>
  </si>
  <si>
    <t>2018</t>
  </si>
  <si>
    <t>2019</t>
  </si>
  <si>
    <t>2020</t>
  </si>
  <si>
    <t>2021</t>
  </si>
  <si>
    <t>2022</t>
  </si>
  <si>
    <t>2025</t>
  </si>
  <si>
    <t>4,59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2">
    <numFmt numFmtId="43" formatCode="_-* #,##0.00_-;\-* #,##0.00_-;_-* &quot;-&quot;??_-;_-@_-"/>
    <numFmt numFmtId="164" formatCode="_-* #,##0_-;\-* #,##0_-;_-* &quot;-&quot;??_-;_-@_-"/>
  </numFmts>
  <fonts count="4" x14ac:knownFonts="1"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8"/>
      <name val="Aptos Narrow"/>
      <family val="2"/>
      <scheme val="minor"/>
    </font>
  </fonts>
  <fills count="2">
    <fill>
      <patternFill patternType="none"/>
    </fill>
    <fill>
      <patternFill patternType="gray125"/>
    </fill>
  </fills>
  <borders count="10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</borders>
  <cellStyleXfs count="2">
    <xf numFmtId="0" fontId="0" fillId="0" borderId="0"/>
    <xf numFmtId="43" fontId="2" fillId="0" borderId="0" applyFont="0" applyFill="0" applyBorder="0" applyAlignment="0" applyProtection="0"/>
  </cellStyleXfs>
  <cellXfs count="48">
    <xf numFmtId="0" fontId="0" fillId="0" borderId="0" xfId="0"/>
    <xf numFmtId="0" fontId="1" fillId="0" borderId="0" xfId="0" applyFont="1"/>
    <xf numFmtId="0" fontId="1" fillId="0" borderId="0" xfId="0" applyFont="1" applyAlignment="1">
      <alignment wrapText="1"/>
    </xf>
    <xf numFmtId="0" fontId="1" fillId="0" borderId="5" xfId="0" applyFont="1" applyBorder="1" applyAlignment="1">
      <alignment horizontal="left" vertical="top" wrapText="1"/>
    </xf>
    <xf numFmtId="0" fontId="0" fillId="0" borderId="2" xfId="0" applyBorder="1" applyAlignment="1">
      <alignment horizontal="right" wrapText="1"/>
    </xf>
    <xf numFmtId="0" fontId="1" fillId="0" borderId="4" xfId="0" applyFont="1" applyBorder="1" applyAlignment="1">
      <alignment horizontal="left" vertical="top" wrapText="1"/>
    </xf>
    <xf numFmtId="0" fontId="0" fillId="0" borderId="2" xfId="0" applyBorder="1" applyAlignment="1">
      <alignment horizontal="left" vertical="top" wrapText="1"/>
    </xf>
    <xf numFmtId="0" fontId="1" fillId="0" borderId="7" xfId="0" applyFont="1" applyBorder="1" applyAlignment="1">
      <alignment horizontal="left" vertical="top" wrapText="1"/>
    </xf>
    <xf numFmtId="0" fontId="1" fillId="0" borderId="6" xfId="0" applyFont="1" applyBorder="1" applyAlignment="1">
      <alignment horizontal="left" vertical="top" wrapText="1"/>
    </xf>
    <xf numFmtId="0" fontId="0" fillId="0" borderId="1" xfId="0" applyBorder="1" applyAlignment="1">
      <alignment horizontal="right" wrapText="1"/>
    </xf>
    <xf numFmtId="0" fontId="1" fillId="0" borderId="1" xfId="0" applyFont="1" applyBorder="1" applyAlignment="1">
      <alignment horizontal="right" wrapText="1"/>
    </xf>
    <xf numFmtId="0" fontId="1" fillId="0" borderId="6" xfId="0" applyFont="1" applyBorder="1" applyAlignment="1">
      <alignment horizontal="left" vertical="top"/>
    </xf>
    <xf numFmtId="0" fontId="1" fillId="0" borderId="7" xfId="0" applyFont="1" applyBorder="1" applyAlignment="1">
      <alignment horizontal="left" vertical="top"/>
    </xf>
    <xf numFmtId="0" fontId="0" fillId="0" borderId="1" xfId="0" applyBorder="1" applyAlignment="1">
      <alignment horizontal="left" vertical="top"/>
    </xf>
    <xf numFmtId="0" fontId="1" fillId="0" borderId="1" xfId="0" applyFont="1" applyBorder="1" applyAlignment="1">
      <alignment horizontal="left" vertical="top"/>
    </xf>
    <xf numFmtId="0" fontId="1" fillId="0" borderId="4" xfId="0" applyFont="1" applyBorder="1" applyAlignment="1">
      <alignment horizontal="left" vertical="top"/>
    </xf>
    <xf numFmtId="0" fontId="0" fillId="0" borderId="4" xfId="0" applyFont="1" applyFill="1" applyBorder="1" applyAlignment="1">
      <alignment horizontal="right" wrapText="1"/>
    </xf>
    <xf numFmtId="164" fontId="0" fillId="0" borderId="5" xfId="1" applyNumberFormat="1" applyFont="1" applyFill="1" applyBorder="1" applyAlignment="1">
      <alignment horizontal="right" wrapText="1"/>
    </xf>
    <xf numFmtId="164" fontId="0" fillId="0" borderId="1" xfId="1" applyNumberFormat="1" applyFont="1" applyFill="1" applyBorder="1" applyAlignment="1">
      <alignment horizontal="right" wrapText="1"/>
    </xf>
    <xf numFmtId="164" fontId="1" fillId="0" borderId="6" xfId="1" applyNumberFormat="1" applyFont="1" applyFill="1" applyBorder="1" applyAlignment="1">
      <alignment horizontal="right"/>
    </xf>
    <xf numFmtId="164" fontId="0" fillId="0" borderId="1" xfId="1" applyNumberFormat="1" applyFont="1" applyBorder="1" applyAlignment="1">
      <alignment horizontal="right" wrapText="1"/>
    </xf>
    <xf numFmtId="164" fontId="0" fillId="0" borderId="1" xfId="1" applyNumberFormat="1" applyFont="1" applyBorder="1" applyAlignment="1">
      <alignment horizontal="right"/>
    </xf>
    <xf numFmtId="164" fontId="0" fillId="0" borderId="1" xfId="1" applyNumberFormat="1" applyFont="1" applyFill="1" applyBorder="1" applyAlignment="1">
      <alignment horizontal="right"/>
    </xf>
    <xf numFmtId="164" fontId="1" fillId="0" borderId="8" xfId="1" applyNumberFormat="1" applyFont="1" applyBorder="1" applyAlignment="1">
      <alignment horizontal="right"/>
    </xf>
    <xf numFmtId="164" fontId="0" fillId="0" borderId="2" xfId="1" applyNumberFormat="1" applyFont="1" applyFill="1" applyBorder="1" applyAlignment="1">
      <alignment horizontal="left" vertical="top" wrapText="1"/>
    </xf>
    <xf numFmtId="164" fontId="0" fillId="0" borderId="1" xfId="1" applyNumberFormat="1" applyFont="1" applyFill="1" applyBorder="1" applyAlignment="1">
      <alignment wrapText="1"/>
    </xf>
    <xf numFmtId="164" fontId="0" fillId="0" borderId="3" xfId="1" applyNumberFormat="1" applyFont="1" applyFill="1" applyBorder="1" applyAlignment="1">
      <alignment wrapText="1"/>
    </xf>
    <xf numFmtId="0" fontId="0" fillId="0" borderId="1" xfId="0" applyBorder="1"/>
    <xf numFmtId="2" fontId="0" fillId="0" borderId="1" xfId="0" applyNumberFormat="1" applyBorder="1"/>
    <xf numFmtId="0" fontId="0" fillId="0" borderId="2" xfId="0" applyBorder="1" applyAlignment="1">
      <alignment horizontal="left"/>
    </xf>
    <xf numFmtId="0" fontId="0" fillId="0" borderId="3" xfId="0" applyBorder="1"/>
    <xf numFmtId="0" fontId="1" fillId="0" borderId="7" xfId="0" applyFont="1" applyBorder="1" applyAlignment="1">
      <alignment horizontal="left"/>
    </xf>
    <xf numFmtId="0" fontId="1" fillId="0" borderId="8" xfId="0" applyFont="1" applyBorder="1"/>
    <xf numFmtId="0" fontId="1" fillId="0" borderId="9" xfId="0" applyFont="1" applyBorder="1"/>
    <xf numFmtId="0" fontId="0" fillId="0" borderId="1" xfId="0" applyBorder="1" applyAlignment="1">
      <alignment horizontal="left"/>
    </xf>
    <xf numFmtId="0" fontId="1" fillId="0" borderId="1" xfId="0" applyFont="1" applyBorder="1" applyAlignment="1">
      <alignment horizontal="left"/>
    </xf>
    <xf numFmtId="0" fontId="1" fillId="0" borderId="1" xfId="0" applyFont="1" applyBorder="1"/>
    <xf numFmtId="0" fontId="0" fillId="0" borderId="0" xfId="0" applyFill="1"/>
    <xf numFmtId="164" fontId="0" fillId="0" borderId="0" xfId="1" applyNumberFormat="1" applyFont="1" applyFill="1" applyAlignment="1">
      <alignment horizontal="left" vertical="top"/>
    </xf>
    <xf numFmtId="164" fontId="0" fillId="0" borderId="0" xfId="1" applyNumberFormat="1" applyFont="1" applyFill="1"/>
    <xf numFmtId="164" fontId="1" fillId="0" borderId="4" xfId="1" applyNumberFormat="1" applyFont="1" applyFill="1" applyBorder="1" applyAlignment="1">
      <alignment horizontal="left" vertical="top" wrapText="1"/>
    </xf>
    <xf numFmtId="164" fontId="1" fillId="0" borderId="5" xfId="1" applyNumberFormat="1" applyFont="1" applyFill="1" applyBorder="1" applyAlignment="1">
      <alignment horizontal="left" vertical="top" wrapText="1"/>
    </xf>
    <xf numFmtId="164" fontId="1" fillId="0" borderId="6" xfId="1" applyNumberFormat="1" applyFont="1" applyFill="1" applyBorder="1" applyAlignment="1">
      <alignment horizontal="left" vertical="top" wrapText="1"/>
    </xf>
    <xf numFmtId="164" fontId="1" fillId="0" borderId="2" xfId="1" applyNumberFormat="1" applyFont="1" applyFill="1" applyBorder="1" applyAlignment="1">
      <alignment horizontal="left" vertical="top" wrapText="1"/>
    </xf>
    <xf numFmtId="164" fontId="1" fillId="0" borderId="1" xfId="1" applyNumberFormat="1" applyFont="1" applyFill="1" applyBorder="1" applyAlignment="1">
      <alignment wrapText="1"/>
    </xf>
    <xf numFmtId="164" fontId="1" fillId="0" borderId="3" xfId="1" applyNumberFormat="1" applyFont="1" applyFill="1" applyBorder="1" applyAlignment="1">
      <alignment wrapText="1"/>
    </xf>
    <xf numFmtId="1" fontId="1" fillId="0" borderId="2" xfId="1" applyNumberFormat="1" applyFont="1" applyFill="1" applyBorder="1" applyAlignment="1">
      <alignment horizontal="left" vertical="top" wrapText="1"/>
    </xf>
    <xf numFmtId="0" fontId="1" fillId="0" borderId="0" xfId="0" applyFont="1" applyFill="1" applyAlignment="1">
      <alignment horizontal="left"/>
    </xf>
  </cellXfs>
  <cellStyles count="2">
    <cellStyle name="Comma" xfId="1" builtinId="3"/>
    <cellStyle name="Normal" xfId="0" builtinId="0"/>
  </cellStyles>
  <dxfs count="103"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</dxf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numFmt numFmtId="164" formatCode="_-* #,##0_-;\-* #,##0_-;_-* &quot;-&quot;??_-;_-@_-"/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bottom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bottom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bottom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/>
        <bottom/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top style="thin">
          <color indexed="64"/>
        </top>
      </border>
    </dxf>
    <dxf>
      <border>
        <bottom style="thin">
          <color indexed="64"/>
        </bottom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/>
        <bottom/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top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top style="thin">
          <color indexed="64"/>
        </top>
      </border>
    </dxf>
    <dxf>
      <border>
        <bottom style="thin">
          <color indexed="64"/>
        </bottom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/>
        <bottom/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top style="thin">
          <color indexed="64"/>
        </top>
      </border>
    </dxf>
    <dxf>
      <border>
        <bottom style="thin">
          <color indexed="64"/>
        </bottom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 patternType="none">
          <fgColor indexed="64"/>
          <bgColor auto="1"/>
        </patternFill>
      </fill>
    </dxf>
    <dxf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</dxf>
    <dxf>
      <fill>
        <patternFill patternType="none">
          <fgColor indexed="64"/>
          <bgColor auto="1"/>
        </patternFill>
      </fill>
      <alignment horizontal="general" vertical="bottom" textRotation="0" wrapText="1" indent="0" justifyLastLine="0" shrinkToFit="0" readingOrder="0"/>
    </dxf>
    <dxf>
      <numFmt numFmtId="2" formatCode="0.00"/>
      <fill>
        <patternFill patternType="none">
          <fgColor indexed="64"/>
          <bgColor indexed="65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indexed="65"/>
        </patternFill>
      </fill>
      <alignment horizontal="right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ill>
        <patternFill patternType="none">
          <fgColor indexed="64"/>
          <bgColor indexed="65"/>
        </patternFill>
      </fill>
      <alignment horizontal="left" vertical="top" textRotation="0" wrapText="1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indexed="65"/>
        </patternFill>
      </fill>
      <alignment horizontal="left" vertical="top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bottom style="thin">
          <color indexed="64"/>
        </bottom>
      </border>
    </dxf>
    <dxf>
      <numFmt numFmtId="164" formatCode="_-* #,##0_-;\-* #,##0_-;_-* &quot;-&quot;??_-;_-@_-"/>
      <fill>
        <patternFill patternType="none">
          <bgColor auto="1"/>
        </patternFill>
      </fill>
    </dxf>
    <dxf>
      <numFmt numFmtId="164" formatCode="_-* #,##0_-;\-* #,##0_-;_-* &quot;-&quot;??_-;_-@_-"/>
      <fill>
        <patternFill patternType="none">
          <bgColor auto="1"/>
        </patternFill>
      </fill>
      <border outline="0">
        <right style="thin">
          <color indexed="64"/>
        </right>
      </border>
    </dxf>
    <dxf>
      <numFmt numFmtId="164" formatCode="_-* #,##0_-;\-* #,##0_-;_-* &quot;-&quot;??_-;_-@_-"/>
      <fill>
        <patternFill patternType="none">
          <bgColor auto="1"/>
        </patternFill>
      </fill>
      <border outline="0">
        <right style="thin">
          <color indexed="64"/>
        </right>
      </border>
    </dxf>
    <dxf>
      <numFmt numFmtId="164" formatCode="_-* #,##0_-;\-* #,##0_-;_-* &quot;-&quot;??_-;_-@_-"/>
      <fill>
        <patternFill patternType="none">
          <bgColor auto="1"/>
        </patternFill>
      </fill>
      <border outline="0">
        <right style="thin">
          <color indexed="64"/>
        </right>
      </border>
    </dxf>
    <dxf>
      <fill>
        <patternFill patternType="none">
          <bgColor auto="1"/>
        </patternFill>
      </fill>
      <border outline="0">
        <right style="thin">
          <color indexed="64"/>
        </right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ill>
        <patternFill patternType="none">
          <bgColor auto="1"/>
        </patternFill>
      </fill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none">
          <fgColor indexed="64"/>
          <bgColor auto="1"/>
        </patternFill>
      </fill>
      <alignment horizontal="left" vertical="top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</dxfs>
  <tableStyles count="1" defaultTableStyle="TableStyleMedium2" defaultPivotStyle="PivotStyleLight16">
    <tableStyle name="Table Style 1" pivot="0" count="0" xr9:uid="{F23A4BAF-0968-41D2-83A7-B7724874B4EE}"/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24F1DAC0-2FA6-4E90-BBAB-C08639FCED26}" name="Table1" displayName="Table1" ref="A2:E11" totalsRowShown="0" headerRowDxfId="102" dataDxfId="100" headerRowBorderDxfId="101" tableBorderDxfId="99" totalsRowBorderDxfId="98">
  <autoFilter ref="A2:E11" xr:uid="{24F1DAC0-2FA6-4E90-BBAB-C08639FCED26}"/>
  <tableColumns count="5">
    <tableColumn id="1" xr3:uid="{66F6AC08-92E7-4B10-9D47-F3D4EDCBAC45}" name="Year" dataDxfId="97"/>
    <tableColumn id="2" xr3:uid="{F14BDD7E-F694-4D15-9393-DA650D446F28}" name="Confirmed" dataDxfId="96" dataCellStyle="Comma"/>
    <tableColumn id="3" xr3:uid="{590C3013-BC0C-40F9-9095-744176C5B558}" name="Unconfirmed" dataDxfId="95" dataCellStyle="Comma"/>
    <tableColumn id="4" xr3:uid="{D2DC34CC-3C13-4B7C-8E55-ECE3B6C61ACD}" name="Sighting/Near-miss" dataDxfId="94" dataCellStyle="Comma"/>
    <tableColumn id="5" xr3:uid="{AB322C29-296F-41AB-97E8-710810A615B3}" name="Grand Total" dataDxfId="93" dataCellStyle="Comma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" xr:uid="{5E119EED-2F74-4FDA-8035-F5FFA04374E0}" name="Table7" displayName="Table7" ref="A2:E20" totalsRowShown="0" headerRowDxfId="1" dataDxfId="0" headerRowBorderDxfId="92" tableBorderDxfId="91" totalsRowBorderDxfId="90" headerRowCellStyle="Comma" dataCellStyle="Comma">
  <autoFilter ref="A2:E20" xr:uid="{5E119EED-2F74-4FDA-8035-F5FFA04374E0}"/>
  <tableColumns count="5">
    <tableColumn id="1" xr3:uid="{9FDF67B4-55A1-449D-BC50-035B8D90D105}" name="Date" dataDxfId="6" dataCellStyle="Comma"/>
    <tableColumn id="2" xr3:uid="{C25634A1-B40F-446A-B0BE-C1B6A8E2D7D0}" name="Confirmed" dataDxfId="5" dataCellStyle="Comma"/>
    <tableColumn id="3" xr3:uid="{6598D16B-0C76-4475-AFF6-F3E996FBA07C}" name="Sighting/Near-miss" dataDxfId="4" dataCellStyle="Comma"/>
    <tableColumn id="4" xr3:uid="{28D52DD2-70F6-4841-82CD-A00E9D3D03E9}" name="Unconfirmed" dataDxfId="3" dataCellStyle="Comma"/>
    <tableColumn id="5" xr3:uid="{F2BC47F1-8F47-4B73-A142-F955001D313F}" name="Grand Total" dataDxfId="2" dataCellStyle="Comma"/>
  </tableColumns>
  <tableStyleInfo name="Table Style 1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F85B9827-AA8A-4A83-A3D8-B7D903D97261}" name="Table3" displayName="Table3" ref="A2:C15" totalsRowShown="0" headerRowDxfId="89" headerRowBorderDxfId="88" tableBorderDxfId="87" totalsRowBorderDxfId="86">
  <autoFilter ref="A2:C15" xr:uid="{F85B9827-AA8A-4A83-A3D8-B7D903D97261}"/>
  <tableColumns count="3">
    <tableColumn id="1" xr3:uid="{63C50039-66ED-4DF3-9DD5-5AE93E3FABC3}" name="Month" dataDxfId="85"/>
    <tableColumn id="2" xr3:uid="{682F3562-DF14-4C16-98D5-E8B49B427CD1}" name="No. of Reported Incidents" dataDxfId="84"/>
    <tableColumn id="3" xr3:uid="{0A240678-DB40-4486-8D1E-79F3391C158C}" name="Birdstrike rate per 10,000 aircraft movements" dataDxfId="83"/>
  </tableColumns>
  <tableStyleInfo name="Table Style 1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" xr:uid="{E3E547BF-0214-468C-849F-D1DE3E928C60}" name="Table10" displayName="Table10" ref="A2:E23" totalsRowShown="0" headerRowDxfId="59" dataDxfId="82" headerRowBorderDxfId="66" tableBorderDxfId="67" totalsRowBorderDxfId="65">
  <autoFilter ref="A2:E23" xr:uid="{E3E547BF-0214-468C-849F-D1DE3E928C60}"/>
  <tableColumns count="5">
    <tableColumn id="1" xr3:uid="{762E4239-C727-4107-B9F2-561E14394DC9}" name="Species" dataDxfId="64"/>
    <tableColumn id="2" xr3:uid="{5AD44BF0-8D5D-45DE-BB3E-19445108A231}" name="Confirmed" dataDxfId="63"/>
    <tableColumn id="3" xr3:uid="{642BAC78-0817-4F85-9A85-4E2AADE89413}" name="Sighting/Near-miss" dataDxfId="62"/>
    <tableColumn id="4" xr3:uid="{5BD5F425-B949-4C8B-B083-E0F3E9604061}" name="Unconfirmed" dataDxfId="61"/>
    <tableColumn id="5" xr3:uid="{911C201E-BC6B-4776-9297-4E79EF610020}" name="Grand Total" dataDxfId="60"/>
  </tableColumns>
  <tableStyleInfo name="Table Style 1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9E461BB9-4AC3-42AC-AD87-450311331656}" name="Table11" displayName="Table11" ref="A2:N23" totalsRowShown="0" headerRowDxfId="41" dataDxfId="81" headerRowBorderDxfId="57" tableBorderDxfId="58" totalsRowBorderDxfId="56">
  <autoFilter ref="A2:N23" xr:uid="{9E461BB9-4AC3-42AC-AD87-450311331656}"/>
  <tableColumns count="14">
    <tableColumn id="1" xr3:uid="{2FCA2F6C-57F3-4E88-96F4-CCC805AF1EDA}" name="Species" dataDxfId="55"/>
    <tableColumn id="2" xr3:uid="{2F037A95-BF62-44EE-9B7F-48507F13286B}" name="January" dataDxfId="54"/>
    <tableColumn id="3" xr3:uid="{F431654D-C385-411A-BB95-E59F9F7AA6D3}" name="February" dataDxfId="53"/>
    <tableColumn id="4" xr3:uid="{E65CB706-3ED6-4FB2-89DD-6AD594688326}" name="March" dataDxfId="52"/>
    <tableColumn id="5" xr3:uid="{4EF32119-E58A-4880-B623-89E48D2ECAD2}" name="April" dataDxfId="51"/>
    <tableColumn id="6" xr3:uid="{9B6154BA-CEBA-4FE7-8D5E-E1277BB602C1}" name="May" dataDxfId="50"/>
    <tableColumn id="7" xr3:uid="{2A6D69C4-9531-41A7-9A6F-E2C1BF2FA330}" name="June" dataDxfId="49"/>
    <tableColumn id="8" xr3:uid="{C63DEA59-CED5-4D2C-9470-BD89C33CD3AD}" name="July" dataDxfId="48"/>
    <tableColumn id="9" xr3:uid="{93708E8F-0112-41A4-B167-ADD8F7AF4B94}" name="August" dataDxfId="47"/>
    <tableColumn id="10" xr3:uid="{9BC4B3E0-E277-45EA-805C-ABB5923F1327}" name="September" dataDxfId="46"/>
    <tableColumn id="11" xr3:uid="{852B2E9D-05BA-41E3-B7A9-15D8D90DA9C7}" name="October" dataDxfId="45"/>
    <tableColumn id="12" xr3:uid="{8B9CA1BF-852B-4472-A8E9-3624EBA48C4D}" name="November" dataDxfId="44"/>
    <tableColumn id="13" xr3:uid="{6B078A59-5D87-43DF-9380-33F30F342C34}" name="December" dataDxfId="43"/>
    <tableColumn id="14" xr3:uid="{6B769FE7-EBE9-414C-BB9A-DED476FD5D7C}" name="Grand Total" dataDxfId="42"/>
  </tableColumns>
  <tableStyleInfo name="Table Style 1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" xr:uid="{7555BA56-9844-4CDF-B721-31AD856FDAA1}" name="Table12" displayName="Table12" ref="A2:D23" totalsRowShown="0" headerRowDxfId="33" dataDxfId="80" headerRowBorderDxfId="39" tableBorderDxfId="40" totalsRowBorderDxfId="38">
  <autoFilter ref="A2:D23" xr:uid="{7555BA56-9844-4CDF-B721-31AD856FDAA1}"/>
  <tableColumns count="4">
    <tableColumn id="1" xr3:uid="{6908B207-97D7-43A1-9A9D-1343B1E22589}" name="Species" dataDxfId="37"/>
    <tableColumn id="2" xr3:uid="{52C3EB37-F1F6-4941-AD33-DB77D378C50E}" name="Damage/System Issue" dataDxfId="36"/>
    <tableColumn id="3" xr3:uid="{0E0FF23B-3B92-44F9-8189-61F49D26964D}" name="No Reported Damage" dataDxfId="35"/>
    <tableColumn id="4" xr3:uid="{699E390A-831C-4641-A1C9-C9E8AFEE24EB}" name="Grand Total" dataDxfId="34"/>
  </tableColumns>
  <tableStyleInfo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" xr:uid="{2D8D9305-3078-4190-BFFF-DFA170B22E00}" name="Table15" displayName="Table15" ref="A2:E7" totalsRowShown="0" headerRowDxfId="79" dataDxfId="32" headerRowBorderDxfId="78" tableBorderDxfId="77" totalsRowBorderDxfId="76">
  <autoFilter ref="A2:E7" xr:uid="{2D8D9305-3078-4190-BFFF-DFA170B22E00}"/>
  <tableColumns count="5">
    <tableColumn id="1" xr3:uid="{1EF07AC7-F658-49CE-981B-AB46CC5A2EF3}" name="Boundary Zone" dataDxfId="31"/>
    <tableColumn id="2" xr3:uid="{8A065B4A-9CEF-48A3-B3D5-F4DE087826B1}" name="Confirmed" dataDxfId="30"/>
    <tableColumn id="3" xr3:uid="{8E66665E-B16C-42BB-847F-096E68C80EBC}" name="Sighting/Near-miss" dataDxfId="29"/>
    <tableColumn id="4" xr3:uid="{9DB2AEF7-0C67-4C18-A924-1F56095B7334}" name="Unconfirmed" dataDxfId="28"/>
    <tableColumn id="5" xr3:uid="{72C6FE5A-59F1-4A34-9E4B-2B40AEB8571E}" name="Grand Total" dataDxfId="27"/>
  </tableColumns>
  <tableStyleInfo name="Table Style 1" showFirstColumn="0" showLastColumn="0" showRowStripes="1" showColumnStripes="0"/>
</table>
</file>

<file path=xl/tables/table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" xr:uid="{4B530EFD-0CAB-4A64-98E2-D6267F83A8E4}" name="Table16" displayName="Table16" ref="A2:J18" totalsRowShown="0" headerRowDxfId="75" headerRowBorderDxfId="74" tableBorderDxfId="73" totalsRowBorderDxfId="72">
  <autoFilter ref="A2:J18" xr:uid="{4B530EFD-0CAB-4A64-98E2-D6267F83A8E4}"/>
  <tableColumns count="10">
    <tableColumn id="1" xr3:uid="{4F8EFFCD-E338-42E4-B04F-C316403784FC}" name="Part Struck" dataDxfId="26"/>
    <tableColumn id="2" xr3:uid="{D1F218E1-732B-4984-9C7D-5ACB5B29D869}" name="2018" dataDxfId="25"/>
    <tableColumn id="3" xr3:uid="{AAC396BC-5F1B-4315-899A-C792E8B5AA3E}" name="2019" dataDxfId="24"/>
    <tableColumn id="4" xr3:uid="{394AE44B-FDC5-4A8D-A55E-54E244FA9688}" name="2020" dataDxfId="23"/>
    <tableColumn id="5" xr3:uid="{9342F592-B3D0-4F7F-A057-0052DB08DA7C}" name="2021" dataDxfId="22"/>
    <tableColumn id="6" xr3:uid="{5885009C-A963-4885-A71C-5C4D4B213DB0}" name="2022" dataDxfId="21"/>
    <tableColumn id="7" xr3:uid="{7ADB6A3E-0E52-4398-9D15-33EDC4957B79}" name="2023" dataDxfId="20"/>
    <tableColumn id="8" xr3:uid="{64C41343-2AC3-4F91-BB24-E931F37B99AC}" name="2024" dataDxfId="19"/>
    <tableColumn id="9" xr3:uid="{C9319A87-FC96-4B74-B851-C35AD91975E4}" name="2025" dataDxfId="18"/>
    <tableColumn id="10" xr3:uid="{3DB6902C-A8ED-4A25-804F-B0B5A2A5AA64}" name="Grand Total" dataDxfId="17"/>
  </tableColumns>
  <tableStyleInfo name="Table Style 1" showFirstColumn="0" showLastColumn="0" showRowStripes="1" showColumnStripes="0"/>
</table>
</file>

<file path=xl/tables/table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" xr:uid="{155A9EBA-0CA8-4FA7-9C3D-87B6BD517688}" name="Table17" displayName="Table17" ref="A2:J17" totalsRowShown="0" headerRowDxfId="71" headerRowBorderDxfId="70" tableBorderDxfId="69" totalsRowBorderDxfId="68">
  <autoFilter ref="A2:J17" xr:uid="{155A9EBA-0CA8-4FA7-9C3D-87B6BD517688}"/>
  <tableColumns count="10">
    <tableColumn id="1" xr3:uid="{7EA30B0C-0A95-4EDB-B0DC-B71F47001BC6}" name="Part Damaged" dataDxfId="16"/>
    <tableColumn id="2" xr3:uid="{A51E797E-888B-47EB-AAAB-65A56FF4CB71}" name="2018" dataDxfId="15"/>
    <tableColumn id="3" xr3:uid="{9CBD97D3-0A33-4344-89FE-17A06B7F2CD2}" name="2019" dataDxfId="14"/>
    <tableColumn id="4" xr3:uid="{0893B7E0-8FCF-4A5A-B7FE-F4B634BA1381}" name="2020" dataDxfId="13"/>
    <tableColumn id="5" xr3:uid="{F04C364D-1A6A-466A-A75A-6683FA16BF3F}" name="2021" dataDxfId="12"/>
    <tableColumn id="6" xr3:uid="{BAB09228-4695-4F94-BAD6-7A4D66A35CCD}" name="2022" dataDxfId="11"/>
    <tableColumn id="7" xr3:uid="{FF65B9EE-E92A-446E-BA71-CFDBF99F8C17}" name="2023" dataDxfId="10"/>
    <tableColumn id="8" xr3:uid="{B24AD20B-586C-461E-A3EF-9A0B8DB8509F}" name="2024" dataDxfId="9"/>
    <tableColumn id="9" xr3:uid="{9024266D-0ACA-4193-B25F-86438FB6E20C}" name="2025" dataDxfId="8"/>
    <tableColumn id="10" xr3:uid="{3EC83FCC-1426-4F84-BFFD-643A2E7BE110}" name="Grand Total" dataDxfId="7"/>
  </tableColumns>
  <tableStyleInfo name="Table Style 1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4.xml"/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7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table" Target="../tables/table8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table" Target="../tables/table9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93638E-70EC-434D-AB98-874561F4FE08}">
  <dimension ref="A1:E12"/>
  <sheetViews>
    <sheetView tabSelected="1" workbookViewId="0">
      <selection activeCell="A14" sqref="A14"/>
    </sheetView>
  </sheetViews>
  <sheetFormatPr defaultRowHeight="15" x14ac:dyDescent="0.25"/>
  <cols>
    <col min="1" max="1" width="36" bestFit="1" customWidth="1"/>
    <col min="2" max="2" width="13" bestFit="1" customWidth="1"/>
    <col min="3" max="3" width="15" bestFit="1" customWidth="1"/>
    <col min="4" max="4" width="20.85546875" bestFit="1" customWidth="1"/>
    <col min="5" max="5" width="13.5703125" bestFit="1" customWidth="1"/>
  </cols>
  <sheetData>
    <row r="1" spans="1:5" x14ac:dyDescent="0.25">
      <c r="A1" t="s">
        <v>0</v>
      </c>
    </row>
    <row r="2" spans="1:5" x14ac:dyDescent="0.25">
      <c r="A2" s="5" t="s">
        <v>1</v>
      </c>
      <c r="B2" s="3" t="s">
        <v>2</v>
      </c>
      <c r="C2" s="3" t="s">
        <v>3</v>
      </c>
      <c r="D2" s="3" t="s">
        <v>4</v>
      </c>
      <c r="E2" s="11" t="s">
        <v>5</v>
      </c>
    </row>
    <row r="3" spans="1:5" x14ac:dyDescent="0.25">
      <c r="A3" s="16">
        <v>2018</v>
      </c>
      <c r="B3" s="17">
        <v>1658</v>
      </c>
      <c r="C3" s="17">
        <v>146</v>
      </c>
      <c r="D3" s="18">
        <v>303</v>
      </c>
      <c r="E3" s="19">
        <v>2107</v>
      </c>
    </row>
    <row r="4" spans="1:5" x14ac:dyDescent="0.25">
      <c r="A4" s="16">
        <v>2019</v>
      </c>
      <c r="B4" s="17">
        <v>1579</v>
      </c>
      <c r="C4" s="17">
        <v>81</v>
      </c>
      <c r="D4" s="18">
        <v>545</v>
      </c>
      <c r="E4" s="19">
        <v>2205</v>
      </c>
    </row>
    <row r="5" spans="1:5" x14ac:dyDescent="0.25">
      <c r="A5" s="16">
        <v>2020</v>
      </c>
      <c r="B5" s="17">
        <v>739</v>
      </c>
      <c r="C5" s="17">
        <v>23</v>
      </c>
      <c r="D5" s="18">
        <v>44</v>
      </c>
      <c r="E5" s="19">
        <v>806</v>
      </c>
    </row>
    <row r="6" spans="1:5" x14ac:dyDescent="0.25">
      <c r="A6" s="16">
        <v>2021</v>
      </c>
      <c r="B6" s="17">
        <v>741</v>
      </c>
      <c r="C6" s="17">
        <v>18</v>
      </c>
      <c r="D6" s="18">
        <v>74</v>
      </c>
      <c r="E6" s="19">
        <v>833</v>
      </c>
    </row>
    <row r="7" spans="1:5" x14ac:dyDescent="0.25">
      <c r="A7" s="16">
        <v>2022</v>
      </c>
      <c r="B7" s="17">
        <v>1445</v>
      </c>
      <c r="C7" s="17">
        <v>29</v>
      </c>
      <c r="D7" s="18">
        <v>64</v>
      </c>
      <c r="E7" s="19">
        <v>1538</v>
      </c>
    </row>
    <row r="8" spans="1:5" x14ac:dyDescent="0.25">
      <c r="A8" s="4">
        <v>2023</v>
      </c>
      <c r="B8" s="20">
        <v>1676</v>
      </c>
      <c r="C8" s="20">
        <v>17</v>
      </c>
      <c r="D8" s="21">
        <v>74</v>
      </c>
      <c r="E8" s="19">
        <v>1767</v>
      </c>
    </row>
    <row r="9" spans="1:5" x14ac:dyDescent="0.25">
      <c r="A9" s="4">
        <v>2024</v>
      </c>
      <c r="B9" s="20">
        <v>1712</v>
      </c>
      <c r="C9" s="18">
        <v>12</v>
      </c>
      <c r="D9" s="22">
        <v>137</v>
      </c>
      <c r="E9" s="19">
        <v>1861</v>
      </c>
    </row>
    <row r="10" spans="1:5" x14ac:dyDescent="0.25">
      <c r="A10" s="4">
        <v>2025</v>
      </c>
      <c r="B10" s="20">
        <v>1702</v>
      </c>
      <c r="C10" s="20">
        <v>140</v>
      </c>
      <c r="D10" s="20">
        <v>183</v>
      </c>
      <c r="E10" s="19">
        <v>2025</v>
      </c>
    </row>
    <row r="11" spans="1:5" x14ac:dyDescent="0.25">
      <c r="A11" s="12" t="s">
        <v>5</v>
      </c>
      <c r="B11" s="23">
        <v>11252</v>
      </c>
      <c r="C11" s="23">
        <v>466</v>
      </c>
      <c r="D11" s="23">
        <v>1424</v>
      </c>
      <c r="E11" s="23">
        <v>13142</v>
      </c>
    </row>
    <row r="12" spans="1:5" x14ac:dyDescent="0.25">
      <c r="A12" s="47"/>
      <c r="B12" s="1"/>
      <c r="C12" s="2"/>
      <c r="D12" s="1"/>
      <c r="E12" s="1"/>
    </row>
  </sheetData>
  <pageMargins left="0.7" right="0.7" top="0.75" bottom="0.75" header="0.3" footer="0.3"/>
  <pageSetup paperSize="9" orientation="portrait" r:id="rId1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2"/>
  </tablePar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B908B1-14B7-4419-81C9-456C05BA1011}">
  <dimension ref="A1:E20"/>
  <sheetViews>
    <sheetView workbookViewId="0">
      <selection activeCell="B29" sqref="B29"/>
    </sheetView>
  </sheetViews>
  <sheetFormatPr defaultRowHeight="15" x14ac:dyDescent="0.25"/>
  <cols>
    <col min="1" max="1" width="39.28515625" style="38" bestFit="1" customWidth="1"/>
    <col min="2" max="2" width="13.42578125" style="39" bestFit="1" customWidth="1"/>
    <col min="3" max="3" width="21.28515625" style="39" bestFit="1" customWidth="1"/>
    <col min="4" max="4" width="15.5703125" style="39" bestFit="1" customWidth="1"/>
    <col min="5" max="5" width="14" style="39" bestFit="1" customWidth="1"/>
    <col min="6" max="16384" width="9.140625" style="39"/>
  </cols>
  <sheetData>
    <row r="1" spans="1:5" x14ac:dyDescent="0.25">
      <c r="A1" s="38" t="s">
        <v>21</v>
      </c>
    </row>
    <row r="2" spans="1:5" x14ac:dyDescent="0.25">
      <c r="A2" s="40" t="s">
        <v>22</v>
      </c>
      <c r="B2" s="41" t="s">
        <v>2</v>
      </c>
      <c r="C2" s="41" t="s">
        <v>4</v>
      </c>
      <c r="D2" s="41" t="s">
        <v>3</v>
      </c>
      <c r="E2" s="42" t="s">
        <v>5</v>
      </c>
    </row>
    <row r="3" spans="1:5" x14ac:dyDescent="0.25">
      <c r="A3" s="46">
        <v>2025</v>
      </c>
      <c r="B3" s="44">
        <v>1702</v>
      </c>
      <c r="C3" s="44">
        <v>183</v>
      </c>
      <c r="D3" s="44">
        <v>140</v>
      </c>
      <c r="E3" s="45">
        <v>2025</v>
      </c>
    </row>
    <row r="4" spans="1:5" x14ac:dyDescent="0.25">
      <c r="A4" s="43" t="s">
        <v>23</v>
      </c>
      <c r="B4" s="44">
        <v>236</v>
      </c>
      <c r="C4" s="44">
        <v>28</v>
      </c>
      <c r="D4" s="44">
        <v>3</v>
      </c>
      <c r="E4" s="45">
        <v>267</v>
      </c>
    </row>
    <row r="5" spans="1:5" x14ac:dyDescent="0.25">
      <c r="A5" s="24" t="s">
        <v>9</v>
      </c>
      <c r="B5" s="25">
        <v>51</v>
      </c>
      <c r="C5" s="25">
        <v>2</v>
      </c>
      <c r="D5" s="25"/>
      <c r="E5" s="26">
        <v>53</v>
      </c>
    </row>
    <row r="6" spans="1:5" x14ac:dyDescent="0.25">
      <c r="A6" s="24" t="s">
        <v>10</v>
      </c>
      <c r="B6" s="25">
        <v>55</v>
      </c>
      <c r="C6" s="25">
        <v>8</v>
      </c>
      <c r="D6" s="25"/>
      <c r="E6" s="26">
        <v>63</v>
      </c>
    </row>
    <row r="7" spans="1:5" x14ac:dyDescent="0.25">
      <c r="A7" s="24" t="s">
        <v>11</v>
      </c>
      <c r="B7" s="25">
        <v>130</v>
      </c>
      <c r="C7" s="25">
        <v>18</v>
      </c>
      <c r="D7" s="25">
        <v>3</v>
      </c>
      <c r="E7" s="26">
        <v>151</v>
      </c>
    </row>
    <row r="8" spans="1:5" x14ac:dyDescent="0.25">
      <c r="A8" s="43" t="s">
        <v>24</v>
      </c>
      <c r="B8" s="44">
        <v>409</v>
      </c>
      <c r="C8" s="44">
        <v>41</v>
      </c>
      <c r="D8" s="44">
        <v>39</v>
      </c>
      <c r="E8" s="45">
        <v>489</v>
      </c>
    </row>
    <row r="9" spans="1:5" x14ac:dyDescent="0.25">
      <c r="A9" s="24" t="s">
        <v>12</v>
      </c>
      <c r="B9" s="25">
        <v>96</v>
      </c>
      <c r="C9" s="25">
        <v>17</v>
      </c>
      <c r="D9" s="25">
        <v>3</v>
      </c>
      <c r="E9" s="26">
        <v>116</v>
      </c>
    </row>
    <row r="10" spans="1:5" x14ac:dyDescent="0.25">
      <c r="A10" s="24" t="s">
        <v>13</v>
      </c>
      <c r="B10" s="25">
        <v>131</v>
      </c>
      <c r="C10" s="25">
        <v>9</v>
      </c>
      <c r="D10" s="25">
        <v>8</v>
      </c>
      <c r="E10" s="26">
        <v>148</v>
      </c>
    </row>
    <row r="11" spans="1:5" x14ac:dyDescent="0.25">
      <c r="A11" s="24" t="s">
        <v>14</v>
      </c>
      <c r="B11" s="25">
        <v>182</v>
      </c>
      <c r="C11" s="25">
        <v>15</v>
      </c>
      <c r="D11" s="25">
        <v>28</v>
      </c>
      <c r="E11" s="26">
        <v>225</v>
      </c>
    </row>
    <row r="12" spans="1:5" x14ac:dyDescent="0.25">
      <c r="A12" s="43" t="s">
        <v>25</v>
      </c>
      <c r="B12" s="44">
        <v>744</v>
      </c>
      <c r="C12" s="44">
        <v>68</v>
      </c>
      <c r="D12" s="44">
        <v>64</v>
      </c>
      <c r="E12" s="45">
        <v>876</v>
      </c>
    </row>
    <row r="13" spans="1:5" x14ac:dyDescent="0.25">
      <c r="A13" s="24" t="s">
        <v>15</v>
      </c>
      <c r="B13" s="25">
        <v>275</v>
      </c>
      <c r="C13" s="25">
        <v>24</v>
      </c>
      <c r="D13" s="25">
        <v>19</v>
      </c>
      <c r="E13" s="26">
        <v>318</v>
      </c>
    </row>
    <row r="14" spans="1:5" x14ac:dyDescent="0.25">
      <c r="A14" s="24" t="s">
        <v>16</v>
      </c>
      <c r="B14" s="25">
        <v>223</v>
      </c>
      <c r="C14" s="25">
        <v>31</v>
      </c>
      <c r="D14" s="25">
        <v>18</v>
      </c>
      <c r="E14" s="26">
        <v>272</v>
      </c>
    </row>
    <row r="15" spans="1:5" x14ac:dyDescent="0.25">
      <c r="A15" s="24" t="s">
        <v>17</v>
      </c>
      <c r="B15" s="25">
        <v>246</v>
      </c>
      <c r="C15" s="25">
        <v>13</v>
      </c>
      <c r="D15" s="25">
        <v>27</v>
      </c>
      <c r="E15" s="26">
        <v>286</v>
      </c>
    </row>
    <row r="16" spans="1:5" x14ac:dyDescent="0.25">
      <c r="A16" s="43" t="s">
        <v>26</v>
      </c>
      <c r="B16" s="44">
        <v>313</v>
      </c>
      <c r="C16" s="44">
        <v>46</v>
      </c>
      <c r="D16" s="44">
        <v>34</v>
      </c>
      <c r="E16" s="45">
        <v>393</v>
      </c>
    </row>
    <row r="17" spans="1:5" x14ac:dyDescent="0.25">
      <c r="A17" s="24" t="s">
        <v>18</v>
      </c>
      <c r="B17" s="25">
        <v>154</v>
      </c>
      <c r="C17" s="25">
        <v>27</v>
      </c>
      <c r="D17" s="25">
        <v>17</v>
      </c>
      <c r="E17" s="26">
        <v>198</v>
      </c>
    </row>
    <row r="18" spans="1:5" x14ac:dyDescent="0.25">
      <c r="A18" s="24" t="s">
        <v>19</v>
      </c>
      <c r="B18" s="25">
        <v>100</v>
      </c>
      <c r="C18" s="25">
        <v>11</v>
      </c>
      <c r="D18" s="25">
        <v>9</v>
      </c>
      <c r="E18" s="26">
        <v>120</v>
      </c>
    </row>
    <row r="19" spans="1:5" x14ac:dyDescent="0.25">
      <c r="A19" s="24" t="s">
        <v>20</v>
      </c>
      <c r="B19" s="25">
        <v>59</v>
      </c>
      <c r="C19" s="25">
        <v>8</v>
      </c>
      <c r="D19" s="25">
        <v>8</v>
      </c>
      <c r="E19" s="26">
        <v>75</v>
      </c>
    </row>
    <row r="20" spans="1:5" x14ac:dyDescent="0.25">
      <c r="A20" s="24" t="s">
        <v>5</v>
      </c>
      <c r="B20" s="25">
        <v>1702</v>
      </c>
      <c r="C20" s="25">
        <v>183</v>
      </c>
      <c r="D20" s="25">
        <v>140</v>
      </c>
      <c r="E20" s="26">
        <v>2025</v>
      </c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97C056-90D5-48AF-B921-CAABF0FB0489}">
  <dimension ref="A1:C16"/>
  <sheetViews>
    <sheetView workbookViewId="0">
      <selection activeCell="C8" sqref="C8"/>
    </sheetView>
  </sheetViews>
  <sheetFormatPr defaultColWidth="57.140625" defaultRowHeight="15" x14ac:dyDescent="0.25"/>
  <cols>
    <col min="1" max="1" width="57.140625" bestFit="1" customWidth="1"/>
    <col min="2" max="2" width="26.85546875" bestFit="1" customWidth="1"/>
    <col min="3" max="3" width="44.5703125" bestFit="1" customWidth="1"/>
  </cols>
  <sheetData>
    <row r="1" spans="1:3" x14ac:dyDescent="0.25">
      <c r="A1" t="s">
        <v>59</v>
      </c>
    </row>
    <row r="2" spans="1:3" ht="18" customHeight="1" x14ac:dyDescent="0.25">
      <c r="A2" s="5" t="s">
        <v>6</v>
      </c>
      <c r="B2" s="3" t="s">
        <v>7</v>
      </c>
      <c r="C2" s="8" t="s">
        <v>8</v>
      </c>
    </row>
    <row r="3" spans="1:3" x14ac:dyDescent="0.25">
      <c r="A3" s="6" t="s">
        <v>9</v>
      </c>
      <c r="B3" s="27">
        <v>53</v>
      </c>
      <c r="C3" s="28">
        <v>3.5032520755115999</v>
      </c>
    </row>
    <row r="4" spans="1:3" x14ac:dyDescent="0.25">
      <c r="A4" s="6" t="s">
        <v>10</v>
      </c>
      <c r="B4" s="27">
        <v>63</v>
      </c>
      <c r="C4" s="28">
        <v>4.1556454113099504</v>
      </c>
    </row>
    <row r="5" spans="1:3" x14ac:dyDescent="0.25">
      <c r="A5" s="6" t="s">
        <v>11</v>
      </c>
      <c r="B5" s="27">
        <v>151</v>
      </c>
      <c r="C5" s="28">
        <v>8.76037756647154</v>
      </c>
    </row>
    <row r="6" spans="1:3" x14ac:dyDescent="0.25">
      <c r="A6" s="6" t="s">
        <v>12</v>
      </c>
      <c r="B6" s="27">
        <v>116</v>
      </c>
      <c r="C6" s="28">
        <v>6.19863416302407</v>
      </c>
    </row>
    <row r="7" spans="1:3" x14ac:dyDescent="0.25">
      <c r="A7" s="6" t="s">
        <v>13</v>
      </c>
      <c r="B7" s="27">
        <v>148</v>
      </c>
      <c r="C7" s="28">
        <v>7.24180281745274</v>
      </c>
    </row>
    <row r="8" spans="1:3" x14ac:dyDescent="0.25">
      <c r="A8" s="6" t="s">
        <v>14</v>
      </c>
      <c r="B8" s="27">
        <v>225</v>
      </c>
      <c r="C8" s="28">
        <v>10.985791709389099</v>
      </c>
    </row>
    <row r="9" spans="1:3" x14ac:dyDescent="0.25">
      <c r="A9" s="6" t="s">
        <v>15</v>
      </c>
      <c r="B9" s="27">
        <v>318</v>
      </c>
      <c r="C9" s="28">
        <v>14.9038281279292</v>
      </c>
    </row>
    <row r="10" spans="1:3" x14ac:dyDescent="0.25">
      <c r="A10" s="6" t="s">
        <v>16</v>
      </c>
      <c r="B10" s="27">
        <v>272</v>
      </c>
      <c r="C10" s="28">
        <v>12.7683944682808</v>
      </c>
    </row>
    <row r="11" spans="1:3" x14ac:dyDescent="0.25">
      <c r="A11" s="6" t="s">
        <v>17</v>
      </c>
      <c r="B11" s="27">
        <v>286</v>
      </c>
      <c r="C11" s="28">
        <v>13.933276171174599</v>
      </c>
    </row>
    <row r="12" spans="1:3" x14ac:dyDescent="0.25">
      <c r="A12" s="6" t="s">
        <v>18</v>
      </c>
      <c r="B12" s="27">
        <v>198</v>
      </c>
      <c r="C12" s="28">
        <v>9.8679292300024901</v>
      </c>
    </row>
    <row r="13" spans="1:3" x14ac:dyDescent="0.25">
      <c r="A13" s="6" t="s">
        <v>19</v>
      </c>
      <c r="B13" s="27">
        <v>120</v>
      </c>
      <c r="C13" s="28">
        <v>7.4702125275464004</v>
      </c>
    </row>
    <row r="14" spans="1:3" x14ac:dyDescent="0.25">
      <c r="A14" s="6" t="s">
        <v>20</v>
      </c>
      <c r="B14" s="27">
        <v>75</v>
      </c>
      <c r="C14" s="28">
        <v>4.4184964151265698</v>
      </c>
    </row>
    <row r="15" spans="1:3" x14ac:dyDescent="0.25">
      <c r="A15" s="7" t="s">
        <v>5</v>
      </c>
      <c r="B15" s="27">
        <v>2025</v>
      </c>
      <c r="C15" s="28">
        <v>104.20764068321905</v>
      </c>
    </row>
    <row r="16" spans="1:3" x14ac:dyDescent="0.25">
      <c r="A16" s="37"/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D2A74E-F85F-40E4-8B5C-ACE43757F96D}">
  <dimension ref="A1:G4"/>
  <sheetViews>
    <sheetView workbookViewId="0">
      <selection activeCell="F5" sqref="F5"/>
    </sheetView>
  </sheetViews>
  <sheetFormatPr defaultRowHeight="15" x14ac:dyDescent="0.25"/>
  <cols>
    <col min="1" max="1" width="23" bestFit="1" customWidth="1"/>
    <col min="2" max="2" width="6.28515625" customWidth="1"/>
    <col min="3" max="3" width="18.28515625" bestFit="1" customWidth="1"/>
    <col min="4" max="4" width="5.140625" customWidth="1"/>
    <col min="5" max="5" width="12.42578125" bestFit="1" customWidth="1"/>
    <col min="6" max="6" width="6.5703125" customWidth="1"/>
    <col min="7" max="7" width="11.28515625" bestFit="1" customWidth="1"/>
  </cols>
  <sheetData>
    <row r="1" spans="1:7" x14ac:dyDescent="0.25">
      <c r="A1" t="s">
        <v>60</v>
      </c>
    </row>
    <row r="2" spans="1:7" x14ac:dyDescent="0.25">
      <c r="A2" s="13" t="s">
        <v>2</v>
      </c>
      <c r="B2" s="13" t="s">
        <v>61</v>
      </c>
      <c r="C2" s="13" t="s">
        <v>4</v>
      </c>
      <c r="D2" s="13" t="s">
        <v>61</v>
      </c>
      <c r="E2" s="13" t="s">
        <v>3</v>
      </c>
      <c r="F2" s="13" t="s">
        <v>61</v>
      </c>
      <c r="G2" s="14" t="s">
        <v>5</v>
      </c>
    </row>
    <row r="3" spans="1:7" x14ac:dyDescent="0.25">
      <c r="A3" s="9">
        <v>1702</v>
      </c>
      <c r="B3" s="9">
        <v>84.05</v>
      </c>
      <c r="C3" s="9">
        <v>183</v>
      </c>
      <c r="D3" s="9">
        <v>9.0399999999999991</v>
      </c>
      <c r="E3" s="9">
        <v>140</v>
      </c>
      <c r="F3" s="9">
        <v>6.91</v>
      </c>
      <c r="G3" s="10">
        <v>2025</v>
      </c>
    </row>
    <row r="4" spans="1:7" x14ac:dyDescent="0.25">
      <c r="A4" s="37"/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2F6FB6-8D8A-45B9-969F-0C56D8C6F448}">
  <dimension ref="A1:E24"/>
  <sheetViews>
    <sheetView workbookViewId="0">
      <selection activeCell="A24" sqref="A24"/>
    </sheetView>
  </sheetViews>
  <sheetFormatPr defaultRowHeight="15" x14ac:dyDescent="0.25"/>
  <cols>
    <col min="1" max="1" width="49.5703125" bestFit="1" customWidth="1"/>
    <col min="2" max="2" width="12.140625" customWidth="1"/>
    <col min="3" max="3" width="19.42578125" customWidth="1"/>
    <col min="4" max="4" width="14.140625" customWidth="1"/>
    <col min="5" max="5" width="12.7109375" customWidth="1"/>
  </cols>
  <sheetData>
    <row r="1" spans="1:5" x14ac:dyDescent="0.25">
      <c r="A1" t="s">
        <v>27</v>
      </c>
    </row>
    <row r="2" spans="1:5" x14ac:dyDescent="0.25">
      <c r="A2" s="5" t="s">
        <v>28</v>
      </c>
      <c r="B2" s="3" t="s">
        <v>2</v>
      </c>
      <c r="C2" s="3" t="s">
        <v>4</v>
      </c>
      <c r="D2" s="3" t="s">
        <v>3</v>
      </c>
      <c r="E2" s="8" t="s">
        <v>5</v>
      </c>
    </row>
    <row r="3" spans="1:5" x14ac:dyDescent="0.25">
      <c r="A3" s="29" t="s">
        <v>62</v>
      </c>
      <c r="B3" s="27">
        <v>21</v>
      </c>
      <c r="C3" s="27">
        <v>4</v>
      </c>
      <c r="D3" s="27">
        <v>4</v>
      </c>
      <c r="E3" s="30">
        <v>29</v>
      </c>
    </row>
    <row r="4" spans="1:5" x14ac:dyDescent="0.25">
      <c r="A4" s="29" t="s">
        <v>63</v>
      </c>
      <c r="B4" s="27">
        <v>19</v>
      </c>
      <c r="C4" s="27">
        <v>2</v>
      </c>
      <c r="D4" s="27">
        <v>6</v>
      </c>
      <c r="E4" s="30">
        <v>27</v>
      </c>
    </row>
    <row r="5" spans="1:5" x14ac:dyDescent="0.25">
      <c r="A5" s="29" t="s">
        <v>64</v>
      </c>
      <c r="B5" s="27">
        <v>13</v>
      </c>
      <c r="C5" s="27">
        <v>1</v>
      </c>
      <c r="D5" s="27">
        <v>2</v>
      </c>
      <c r="E5" s="30">
        <v>16</v>
      </c>
    </row>
    <row r="6" spans="1:5" x14ac:dyDescent="0.25">
      <c r="A6" s="29" t="s">
        <v>65</v>
      </c>
      <c r="B6" s="27">
        <v>10</v>
      </c>
      <c r="C6" s="27">
        <v>4</v>
      </c>
      <c r="D6" s="27"/>
      <c r="E6" s="30">
        <v>14</v>
      </c>
    </row>
    <row r="7" spans="1:5" x14ac:dyDescent="0.25">
      <c r="A7" s="29" t="s">
        <v>66</v>
      </c>
      <c r="B7" s="27">
        <v>42</v>
      </c>
      <c r="C7" s="27">
        <v>1</v>
      </c>
      <c r="D7" s="27">
        <v>4</v>
      </c>
      <c r="E7" s="30">
        <v>47</v>
      </c>
    </row>
    <row r="8" spans="1:5" x14ac:dyDescent="0.25">
      <c r="A8" s="29" t="s">
        <v>67</v>
      </c>
      <c r="B8" s="27">
        <v>17</v>
      </c>
      <c r="C8" s="27"/>
      <c r="D8" s="27">
        <v>1</v>
      </c>
      <c r="E8" s="30">
        <v>18</v>
      </c>
    </row>
    <row r="9" spans="1:5" x14ac:dyDescent="0.25">
      <c r="A9" s="29" t="s">
        <v>68</v>
      </c>
      <c r="B9" s="27">
        <v>18</v>
      </c>
      <c r="C9" s="27">
        <v>4</v>
      </c>
      <c r="D9" s="27">
        <v>1</v>
      </c>
      <c r="E9" s="30">
        <v>23</v>
      </c>
    </row>
    <row r="10" spans="1:5" x14ac:dyDescent="0.25">
      <c r="A10" s="29" t="s">
        <v>69</v>
      </c>
      <c r="B10" s="27">
        <v>127</v>
      </c>
      <c r="C10" s="27">
        <v>8</v>
      </c>
      <c r="D10" s="27">
        <v>3</v>
      </c>
      <c r="E10" s="30">
        <v>138</v>
      </c>
    </row>
    <row r="11" spans="1:5" x14ac:dyDescent="0.25">
      <c r="A11" s="29" t="s">
        <v>70</v>
      </c>
      <c r="B11" s="27">
        <v>8</v>
      </c>
      <c r="C11" s="27">
        <v>2</v>
      </c>
      <c r="D11" s="27">
        <v>1</v>
      </c>
      <c r="E11" s="30">
        <v>11</v>
      </c>
    </row>
    <row r="12" spans="1:5" x14ac:dyDescent="0.25">
      <c r="A12" s="29" t="s">
        <v>71</v>
      </c>
      <c r="B12" s="27">
        <v>52</v>
      </c>
      <c r="C12" s="27">
        <v>8</v>
      </c>
      <c r="D12" s="27">
        <v>5</v>
      </c>
      <c r="E12" s="30">
        <v>65</v>
      </c>
    </row>
    <row r="13" spans="1:5" x14ac:dyDescent="0.25">
      <c r="A13" s="29" t="s">
        <v>72</v>
      </c>
      <c r="B13" s="27">
        <v>20</v>
      </c>
      <c r="C13" s="27">
        <v>1</v>
      </c>
      <c r="D13" s="27">
        <v>2</v>
      </c>
      <c r="E13" s="30">
        <v>23</v>
      </c>
    </row>
    <row r="14" spans="1:5" x14ac:dyDescent="0.25">
      <c r="A14" s="29" t="s">
        <v>73</v>
      </c>
      <c r="B14" s="27">
        <v>16</v>
      </c>
      <c r="C14" s="27">
        <v>1</v>
      </c>
      <c r="D14" s="27">
        <v>2</v>
      </c>
      <c r="E14" s="30">
        <v>19</v>
      </c>
    </row>
    <row r="15" spans="1:5" x14ac:dyDescent="0.25">
      <c r="A15" s="29" t="s">
        <v>74</v>
      </c>
      <c r="B15" s="27">
        <v>52</v>
      </c>
      <c r="C15" s="27">
        <v>2</v>
      </c>
      <c r="D15" s="27">
        <v>4</v>
      </c>
      <c r="E15" s="30">
        <v>58</v>
      </c>
    </row>
    <row r="16" spans="1:5" x14ac:dyDescent="0.25">
      <c r="A16" s="29" t="s">
        <v>75</v>
      </c>
      <c r="B16" s="27">
        <v>30</v>
      </c>
      <c r="C16" s="27"/>
      <c r="D16" s="27">
        <v>3</v>
      </c>
      <c r="E16" s="30">
        <v>33</v>
      </c>
    </row>
    <row r="17" spans="1:5" x14ac:dyDescent="0.25">
      <c r="A17" s="29" t="s">
        <v>76</v>
      </c>
      <c r="B17" s="27">
        <v>10</v>
      </c>
      <c r="C17" s="27"/>
      <c r="D17" s="27">
        <v>2</v>
      </c>
      <c r="E17" s="30">
        <v>12</v>
      </c>
    </row>
    <row r="18" spans="1:5" x14ac:dyDescent="0.25">
      <c r="A18" s="29" t="s">
        <v>77</v>
      </c>
      <c r="B18" s="27">
        <v>14</v>
      </c>
      <c r="C18" s="27"/>
      <c r="D18" s="27">
        <v>5</v>
      </c>
      <c r="E18" s="30">
        <v>19</v>
      </c>
    </row>
    <row r="19" spans="1:5" x14ac:dyDescent="0.25">
      <c r="A19" s="29" t="s">
        <v>78</v>
      </c>
      <c r="B19" s="27">
        <v>18</v>
      </c>
      <c r="C19" s="27">
        <v>1</v>
      </c>
      <c r="D19" s="27">
        <v>5</v>
      </c>
      <c r="E19" s="30">
        <v>24</v>
      </c>
    </row>
    <row r="20" spans="1:5" x14ac:dyDescent="0.25">
      <c r="A20" s="29" t="s">
        <v>79</v>
      </c>
      <c r="B20" s="27">
        <v>12</v>
      </c>
      <c r="C20" s="27"/>
      <c r="D20" s="27">
        <v>1</v>
      </c>
      <c r="E20" s="30">
        <v>13</v>
      </c>
    </row>
    <row r="21" spans="1:5" x14ac:dyDescent="0.25">
      <c r="A21" s="29" t="s">
        <v>80</v>
      </c>
      <c r="B21" s="27">
        <v>32</v>
      </c>
      <c r="C21" s="27"/>
      <c r="D21" s="27">
        <v>1</v>
      </c>
      <c r="E21" s="30">
        <v>33</v>
      </c>
    </row>
    <row r="22" spans="1:5" x14ac:dyDescent="0.25">
      <c r="A22" s="29" t="s">
        <v>81</v>
      </c>
      <c r="B22" s="27">
        <v>12</v>
      </c>
      <c r="C22" s="27"/>
      <c r="D22" s="27"/>
      <c r="E22" s="30">
        <v>12</v>
      </c>
    </row>
    <row r="23" spans="1:5" x14ac:dyDescent="0.25">
      <c r="A23" s="31" t="s">
        <v>5</v>
      </c>
      <c r="B23" s="32">
        <v>543</v>
      </c>
      <c r="C23" s="32">
        <v>39</v>
      </c>
      <c r="D23" s="32">
        <v>52</v>
      </c>
      <c r="E23" s="33">
        <v>634</v>
      </c>
    </row>
    <row r="24" spans="1:5" x14ac:dyDescent="0.25">
      <c r="A24" s="37"/>
    </row>
  </sheetData>
  <pageMargins left="0.7" right="0.7" top="0.75" bottom="0.75" header="0.3" footer="0.3"/>
  <pageSetup paperSize="9" orientation="portrait" r:id="rId1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2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637B9F-248E-4C34-850E-7F3ECBC3EDFC}">
  <dimension ref="A1:N24"/>
  <sheetViews>
    <sheetView workbookViewId="0">
      <selection activeCell="A25" sqref="A25"/>
    </sheetView>
  </sheetViews>
  <sheetFormatPr defaultRowHeight="15" x14ac:dyDescent="0.25"/>
  <cols>
    <col min="1" max="1" width="52.140625" bestFit="1" customWidth="1"/>
    <col min="2" max="2" width="10" bestFit="1" customWidth="1"/>
    <col min="3" max="3" width="11.140625" bestFit="1" customWidth="1"/>
    <col min="4" max="4" width="8.7109375" bestFit="1" customWidth="1"/>
    <col min="5" max="5" width="7.42578125" bestFit="1" customWidth="1"/>
    <col min="6" max="6" width="6.85546875" bestFit="1" customWidth="1"/>
    <col min="7" max="7" width="7.42578125" bestFit="1" customWidth="1"/>
    <col min="8" max="8" width="6.7109375" bestFit="1" customWidth="1"/>
    <col min="9" max="9" width="9.42578125" bestFit="1" customWidth="1"/>
    <col min="10" max="10" width="13.28515625" bestFit="1" customWidth="1"/>
    <col min="11" max="11" width="10.5703125" bestFit="1" customWidth="1"/>
    <col min="12" max="13" width="12.7109375" bestFit="1" customWidth="1"/>
    <col min="14" max="14" width="13.5703125" bestFit="1" customWidth="1"/>
  </cols>
  <sheetData>
    <row r="1" spans="1:14" x14ac:dyDescent="0.25">
      <c r="A1" t="s">
        <v>29</v>
      </c>
    </row>
    <row r="2" spans="1:14" x14ac:dyDescent="0.25">
      <c r="A2" s="15" t="s">
        <v>28</v>
      </c>
      <c r="B2" s="3" t="s">
        <v>9</v>
      </c>
      <c r="C2" s="3" t="s">
        <v>10</v>
      </c>
      <c r="D2" s="3" t="s">
        <v>11</v>
      </c>
      <c r="E2" s="3" t="s">
        <v>12</v>
      </c>
      <c r="F2" s="3" t="s">
        <v>13</v>
      </c>
      <c r="G2" s="3" t="s">
        <v>14</v>
      </c>
      <c r="H2" s="3" t="s">
        <v>15</v>
      </c>
      <c r="I2" s="3" t="s">
        <v>16</v>
      </c>
      <c r="J2" s="3" t="s">
        <v>17</v>
      </c>
      <c r="K2" s="3" t="s">
        <v>18</v>
      </c>
      <c r="L2" s="3" t="s">
        <v>19</v>
      </c>
      <c r="M2" s="3" t="s">
        <v>20</v>
      </c>
      <c r="N2" s="8" t="s">
        <v>5</v>
      </c>
    </row>
    <row r="3" spans="1:14" x14ac:dyDescent="0.25">
      <c r="A3" s="29" t="s">
        <v>62</v>
      </c>
      <c r="B3" s="27">
        <v>2</v>
      </c>
      <c r="C3" s="27">
        <v>2</v>
      </c>
      <c r="D3" s="27">
        <v>5</v>
      </c>
      <c r="E3" s="27">
        <v>2</v>
      </c>
      <c r="F3" s="27">
        <v>1</v>
      </c>
      <c r="G3" s="27">
        <v>3</v>
      </c>
      <c r="H3" s="27"/>
      <c r="I3" s="27">
        <v>4</v>
      </c>
      <c r="J3" s="27">
        <v>4</v>
      </c>
      <c r="K3" s="27">
        <v>3</v>
      </c>
      <c r="L3" s="27">
        <v>2</v>
      </c>
      <c r="M3" s="27">
        <v>1</v>
      </c>
      <c r="N3" s="30">
        <v>29</v>
      </c>
    </row>
    <row r="4" spans="1:14" x14ac:dyDescent="0.25">
      <c r="A4" s="29" t="s">
        <v>63</v>
      </c>
      <c r="B4" s="27">
        <v>5</v>
      </c>
      <c r="C4" s="27">
        <v>1</v>
      </c>
      <c r="D4" s="27">
        <v>2</v>
      </c>
      <c r="E4" s="27"/>
      <c r="F4" s="27"/>
      <c r="G4" s="27"/>
      <c r="H4" s="27">
        <v>3</v>
      </c>
      <c r="I4" s="27"/>
      <c r="J4" s="27">
        <v>1</v>
      </c>
      <c r="K4" s="27">
        <v>7</v>
      </c>
      <c r="L4" s="27">
        <v>7</v>
      </c>
      <c r="M4" s="27">
        <v>1</v>
      </c>
      <c r="N4" s="30">
        <v>27</v>
      </c>
    </row>
    <row r="5" spans="1:14" x14ac:dyDescent="0.25">
      <c r="A5" s="29" t="s">
        <v>64</v>
      </c>
      <c r="B5" s="27">
        <v>1</v>
      </c>
      <c r="C5" s="27">
        <v>3</v>
      </c>
      <c r="D5" s="27">
        <v>5</v>
      </c>
      <c r="E5" s="27"/>
      <c r="F5" s="27"/>
      <c r="G5" s="27">
        <v>2</v>
      </c>
      <c r="H5" s="27">
        <v>1</v>
      </c>
      <c r="I5" s="27"/>
      <c r="J5" s="27"/>
      <c r="K5" s="27"/>
      <c r="L5" s="27">
        <v>1</v>
      </c>
      <c r="M5" s="27">
        <v>3</v>
      </c>
      <c r="N5" s="30">
        <v>16</v>
      </c>
    </row>
    <row r="6" spans="1:14" x14ac:dyDescent="0.25">
      <c r="A6" s="29" t="s">
        <v>65</v>
      </c>
      <c r="B6" s="27"/>
      <c r="C6" s="27">
        <v>1</v>
      </c>
      <c r="D6" s="27">
        <v>2</v>
      </c>
      <c r="E6" s="27">
        <v>1</v>
      </c>
      <c r="F6" s="27">
        <v>2</v>
      </c>
      <c r="G6" s="27">
        <v>1</v>
      </c>
      <c r="H6" s="27">
        <v>2</v>
      </c>
      <c r="I6" s="27">
        <v>2</v>
      </c>
      <c r="J6" s="27">
        <v>2</v>
      </c>
      <c r="K6" s="27">
        <v>1</v>
      </c>
      <c r="L6" s="27"/>
      <c r="M6" s="27"/>
      <c r="N6" s="30">
        <v>14</v>
      </c>
    </row>
    <row r="7" spans="1:14" x14ac:dyDescent="0.25">
      <c r="A7" s="29" t="s">
        <v>66</v>
      </c>
      <c r="B7" s="27"/>
      <c r="C7" s="27">
        <v>2</v>
      </c>
      <c r="D7" s="27"/>
      <c r="E7" s="27">
        <v>1</v>
      </c>
      <c r="F7" s="27"/>
      <c r="G7" s="27">
        <v>9</v>
      </c>
      <c r="H7" s="27">
        <v>16</v>
      </c>
      <c r="I7" s="27">
        <v>10</v>
      </c>
      <c r="J7" s="27">
        <v>4</v>
      </c>
      <c r="K7" s="27">
        <v>4</v>
      </c>
      <c r="L7" s="27"/>
      <c r="M7" s="27">
        <v>1</v>
      </c>
      <c r="N7" s="30">
        <v>47</v>
      </c>
    </row>
    <row r="8" spans="1:14" x14ac:dyDescent="0.25">
      <c r="A8" s="29" t="s">
        <v>67</v>
      </c>
      <c r="B8" s="27"/>
      <c r="C8" s="27"/>
      <c r="D8" s="27"/>
      <c r="E8" s="27">
        <v>3</v>
      </c>
      <c r="F8" s="27"/>
      <c r="G8" s="27">
        <v>4</v>
      </c>
      <c r="H8" s="27">
        <v>3</v>
      </c>
      <c r="I8" s="27">
        <v>2</v>
      </c>
      <c r="J8" s="27">
        <v>6</v>
      </c>
      <c r="K8" s="27"/>
      <c r="L8" s="27"/>
      <c r="M8" s="27"/>
      <c r="N8" s="30">
        <v>18</v>
      </c>
    </row>
    <row r="9" spans="1:14" x14ac:dyDescent="0.25">
      <c r="A9" s="29" t="s">
        <v>68</v>
      </c>
      <c r="B9" s="27"/>
      <c r="C9" s="27"/>
      <c r="D9" s="27">
        <v>2</v>
      </c>
      <c r="E9" s="27">
        <v>3</v>
      </c>
      <c r="F9" s="27">
        <v>2</v>
      </c>
      <c r="G9" s="27"/>
      <c r="H9" s="27">
        <v>8</v>
      </c>
      <c r="I9" s="27">
        <v>4</v>
      </c>
      <c r="J9" s="27"/>
      <c r="K9" s="27">
        <v>4</v>
      </c>
      <c r="L9" s="27"/>
      <c r="M9" s="27"/>
      <c r="N9" s="30">
        <v>23</v>
      </c>
    </row>
    <row r="10" spans="1:14" x14ac:dyDescent="0.25">
      <c r="A10" s="29" t="s">
        <v>69</v>
      </c>
      <c r="B10" s="27">
        <v>7</v>
      </c>
      <c r="C10" s="27">
        <v>8</v>
      </c>
      <c r="D10" s="27">
        <v>8</v>
      </c>
      <c r="E10" s="27">
        <v>2</v>
      </c>
      <c r="F10" s="27">
        <v>10</v>
      </c>
      <c r="G10" s="27">
        <v>8</v>
      </c>
      <c r="H10" s="27">
        <v>20</v>
      </c>
      <c r="I10" s="27">
        <v>24</v>
      </c>
      <c r="J10" s="27">
        <v>11</v>
      </c>
      <c r="K10" s="27">
        <v>19</v>
      </c>
      <c r="L10" s="27">
        <v>17</v>
      </c>
      <c r="M10" s="27">
        <v>4</v>
      </c>
      <c r="N10" s="30">
        <v>138</v>
      </c>
    </row>
    <row r="11" spans="1:14" x14ac:dyDescent="0.25">
      <c r="A11" s="29" t="s">
        <v>70</v>
      </c>
      <c r="B11" s="27"/>
      <c r="C11" s="27"/>
      <c r="D11" s="27"/>
      <c r="E11" s="27">
        <v>2</v>
      </c>
      <c r="F11" s="27"/>
      <c r="G11" s="27"/>
      <c r="H11" s="27">
        <v>5</v>
      </c>
      <c r="I11" s="27">
        <v>2</v>
      </c>
      <c r="J11" s="27">
        <v>1</v>
      </c>
      <c r="K11" s="27">
        <v>1</v>
      </c>
      <c r="L11" s="27"/>
      <c r="M11" s="27"/>
      <c r="N11" s="30">
        <v>11</v>
      </c>
    </row>
    <row r="12" spans="1:14" x14ac:dyDescent="0.25">
      <c r="A12" s="29" t="s">
        <v>71</v>
      </c>
      <c r="B12" s="27">
        <v>3</v>
      </c>
      <c r="C12" s="27"/>
      <c r="D12" s="27">
        <v>4</v>
      </c>
      <c r="E12" s="27">
        <v>4</v>
      </c>
      <c r="F12" s="27">
        <v>9</v>
      </c>
      <c r="G12" s="27">
        <v>4</v>
      </c>
      <c r="H12" s="27">
        <v>4</v>
      </c>
      <c r="I12" s="27">
        <v>10</v>
      </c>
      <c r="J12" s="27">
        <v>9</v>
      </c>
      <c r="K12" s="27">
        <v>8</v>
      </c>
      <c r="L12" s="27">
        <v>5</v>
      </c>
      <c r="M12" s="27">
        <v>5</v>
      </c>
      <c r="N12" s="30">
        <v>65</v>
      </c>
    </row>
    <row r="13" spans="1:14" x14ac:dyDescent="0.25">
      <c r="A13" s="29" t="s">
        <v>72</v>
      </c>
      <c r="B13" s="27"/>
      <c r="C13" s="27"/>
      <c r="D13" s="27"/>
      <c r="E13" s="27"/>
      <c r="F13" s="27"/>
      <c r="G13" s="27">
        <v>3</v>
      </c>
      <c r="H13" s="27">
        <v>7</v>
      </c>
      <c r="I13" s="27">
        <v>8</v>
      </c>
      <c r="J13" s="27">
        <v>4</v>
      </c>
      <c r="K13" s="27"/>
      <c r="L13" s="27">
        <v>1</v>
      </c>
      <c r="M13" s="27"/>
      <c r="N13" s="30">
        <v>23</v>
      </c>
    </row>
    <row r="14" spans="1:14" x14ac:dyDescent="0.25">
      <c r="A14" s="29" t="s">
        <v>73</v>
      </c>
      <c r="B14" s="27"/>
      <c r="C14" s="27"/>
      <c r="D14" s="27">
        <v>1</v>
      </c>
      <c r="E14" s="27">
        <v>1</v>
      </c>
      <c r="F14" s="27"/>
      <c r="G14" s="27">
        <v>4</v>
      </c>
      <c r="H14" s="27">
        <v>3</v>
      </c>
      <c r="I14" s="27">
        <v>3</v>
      </c>
      <c r="J14" s="27">
        <v>4</v>
      </c>
      <c r="K14" s="27">
        <v>1</v>
      </c>
      <c r="L14" s="27">
        <v>1</v>
      </c>
      <c r="M14" s="27">
        <v>1</v>
      </c>
      <c r="N14" s="30">
        <v>19</v>
      </c>
    </row>
    <row r="15" spans="1:14" x14ac:dyDescent="0.25">
      <c r="A15" s="29" t="s">
        <v>74</v>
      </c>
      <c r="B15" s="27">
        <v>1</v>
      </c>
      <c r="C15" s="27"/>
      <c r="D15" s="27">
        <v>3</v>
      </c>
      <c r="E15" s="27">
        <v>4</v>
      </c>
      <c r="F15" s="27"/>
      <c r="G15" s="27">
        <v>11</v>
      </c>
      <c r="H15" s="27">
        <v>15</v>
      </c>
      <c r="I15" s="27">
        <v>14</v>
      </c>
      <c r="J15" s="27">
        <v>6</v>
      </c>
      <c r="K15" s="27">
        <v>2</v>
      </c>
      <c r="L15" s="27">
        <v>1</v>
      </c>
      <c r="M15" s="27">
        <v>1</v>
      </c>
      <c r="N15" s="30">
        <v>58</v>
      </c>
    </row>
    <row r="16" spans="1:14" x14ac:dyDescent="0.25">
      <c r="A16" s="29" t="s">
        <v>75</v>
      </c>
      <c r="B16" s="27"/>
      <c r="C16" s="27">
        <v>2</v>
      </c>
      <c r="D16" s="27">
        <v>1</v>
      </c>
      <c r="E16" s="27"/>
      <c r="F16" s="27">
        <v>2</v>
      </c>
      <c r="G16" s="27">
        <v>2</v>
      </c>
      <c r="H16" s="27">
        <v>12</v>
      </c>
      <c r="I16" s="27">
        <v>5</v>
      </c>
      <c r="J16" s="27">
        <v>4</v>
      </c>
      <c r="K16" s="27">
        <v>2</v>
      </c>
      <c r="L16" s="27">
        <v>2</v>
      </c>
      <c r="M16" s="27">
        <v>1</v>
      </c>
      <c r="N16" s="30">
        <v>33</v>
      </c>
    </row>
    <row r="17" spans="1:14" x14ac:dyDescent="0.25">
      <c r="A17" s="29" t="s">
        <v>76</v>
      </c>
      <c r="B17" s="27"/>
      <c r="C17" s="27">
        <v>1</v>
      </c>
      <c r="D17" s="27">
        <v>3</v>
      </c>
      <c r="E17" s="27"/>
      <c r="F17" s="27">
        <v>1</v>
      </c>
      <c r="G17" s="27">
        <v>1</v>
      </c>
      <c r="H17" s="27">
        <v>1</v>
      </c>
      <c r="I17" s="27"/>
      <c r="J17" s="27">
        <v>4</v>
      </c>
      <c r="K17" s="27">
        <v>1</v>
      </c>
      <c r="L17" s="27"/>
      <c r="M17" s="27"/>
      <c r="N17" s="30">
        <v>12</v>
      </c>
    </row>
    <row r="18" spans="1:14" x14ac:dyDescent="0.25">
      <c r="A18" s="29" t="s">
        <v>77</v>
      </c>
      <c r="B18" s="27">
        <v>3</v>
      </c>
      <c r="C18" s="27"/>
      <c r="D18" s="27">
        <v>2</v>
      </c>
      <c r="E18" s="27">
        <v>4</v>
      </c>
      <c r="F18" s="27"/>
      <c r="G18" s="27">
        <v>1</v>
      </c>
      <c r="H18" s="27">
        <v>4</v>
      </c>
      <c r="I18" s="27"/>
      <c r="J18" s="27">
        <v>3</v>
      </c>
      <c r="K18" s="27">
        <v>1</v>
      </c>
      <c r="L18" s="27">
        <v>1</v>
      </c>
      <c r="M18" s="27"/>
      <c r="N18" s="30">
        <v>19</v>
      </c>
    </row>
    <row r="19" spans="1:14" x14ac:dyDescent="0.25">
      <c r="A19" s="29" t="s">
        <v>78</v>
      </c>
      <c r="B19" s="27"/>
      <c r="C19" s="27">
        <v>1</v>
      </c>
      <c r="D19" s="27"/>
      <c r="E19" s="27"/>
      <c r="F19" s="27">
        <v>4</v>
      </c>
      <c r="G19" s="27">
        <v>3</v>
      </c>
      <c r="H19" s="27">
        <v>1</v>
      </c>
      <c r="I19" s="27">
        <v>1</v>
      </c>
      <c r="J19" s="27">
        <v>6</v>
      </c>
      <c r="K19" s="27">
        <v>6</v>
      </c>
      <c r="L19" s="27">
        <v>2</v>
      </c>
      <c r="M19" s="27"/>
      <c r="N19" s="30">
        <v>24</v>
      </c>
    </row>
    <row r="20" spans="1:14" x14ac:dyDescent="0.25">
      <c r="A20" s="29" t="s">
        <v>79</v>
      </c>
      <c r="B20" s="27"/>
      <c r="C20" s="27"/>
      <c r="D20" s="27"/>
      <c r="E20" s="27">
        <v>3</v>
      </c>
      <c r="F20" s="27">
        <v>1</v>
      </c>
      <c r="G20" s="27">
        <v>2</v>
      </c>
      <c r="H20" s="27">
        <v>3</v>
      </c>
      <c r="I20" s="27"/>
      <c r="J20" s="27">
        <v>3</v>
      </c>
      <c r="K20" s="27"/>
      <c r="L20" s="27">
        <v>1</v>
      </c>
      <c r="M20" s="27"/>
      <c r="N20" s="30">
        <v>13</v>
      </c>
    </row>
    <row r="21" spans="1:14" x14ac:dyDescent="0.25">
      <c r="A21" s="29" t="s">
        <v>80</v>
      </c>
      <c r="B21" s="27"/>
      <c r="C21" s="27"/>
      <c r="D21" s="27"/>
      <c r="E21" s="27"/>
      <c r="F21" s="27">
        <v>1</v>
      </c>
      <c r="G21" s="27">
        <v>2</v>
      </c>
      <c r="H21" s="27">
        <v>13</v>
      </c>
      <c r="I21" s="27">
        <v>9</v>
      </c>
      <c r="J21" s="27">
        <v>7</v>
      </c>
      <c r="K21" s="27"/>
      <c r="L21" s="27">
        <v>1</v>
      </c>
      <c r="M21" s="27"/>
      <c r="N21" s="30">
        <v>33</v>
      </c>
    </row>
    <row r="22" spans="1:14" x14ac:dyDescent="0.25">
      <c r="A22" s="29" t="s">
        <v>81</v>
      </c>
      <c r="B22" s="27"/>
      <c r="C22" s="27"/>
      <c r="D22" s="27">
        <v>1</v>
      </c>
      <c r="E22" s="27"/>
      <c r="F22" s="27"/>
      <c r="G22" s="27">
        <v>2</v>
      </c>
      <c r="H22" s="27">
        <v>4</v>
      </c>
      <c r="I22" s="27">
        <v>3</v>
      </c>
      <c r="J22" s="27">
        <v>1</v>
      </c>
      <c r="K22" s="27">
        <v>1</v>
      </c>
      <c r="L22" s="27"/>
      <c r="M22" s="27"/>
      <c r="N22" s="30">
        <v>12</v>
      </c>
    </row>
    <row r="23" spans="1:14" x14ac:dyDescent="0.25">
      <c r="A23" s="31" t="s">
        <v>5</v>
      </c>
      <c r="B23" s="32">
        <v>22</v>
      </c>
      <c r="C23" s="32">
        <v>21</v>
      </c>
      <c r="D23" s="32">
        <v>39</v>
      </c>
      <c r="E23" s="32">
        <v>30</v>
      </c>
      <c r="F23" s="32">
        <v>33</v>
      </c>
      <c r="G23" s="32">
        <v>62</v>
      </c>
      <c r="H23" s="32">
        <v>125</v>
      </c>
      <c r="I23" s="32">
        <v>101</v>
      </c>
      <c r="J23" s="32">
        <v>80</v>
      </c>
      <c r="K23" s="32">
        <v>61</v>
      </c>
      <c r="L23" s="32">
        <v>42</v>
      </c>
      <c r="M23" s="32">
        <v>18</v>
      </c>
      <c r="N23" s="33">
        <v>634</v>
      </c>
    </row>
    <row r="24" spans="1:14" x14ac:dyDescent="0.25">
      <c r="A24" s="37"/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D4437A1-82F9-4AB3-A8D3-ACBB072E72FD}">
  <dimension ref="A1:D24"/>
  <sheetViews>
    <sheetView workbookViewId="0">
      <selection activeCell="A24" sqref="A24"/>
    </sheetView>
  </sheetViews>
  <sheetFormatPr defaultRowHeight="15" x14ac:dyDescent="0.25"/>
  <cols>
    <col min="1" max="1" width="59.5703125" bestFit="1" customWidth="1"/>
    <col min="2" max="2" width="22" customWidth="1"/>
    <col min="3" max="3" width="21.140625" customWidth="1"/>
    <col min="4" max="4" width="12.7109375" customWidth="1"/>
  </cols>
  <sheetData>
    <row r="1" spans="1:4" x14ac:dyDescent="0.25">
      <c r="A1" t="s">
        <v>30</v>
      </c>
    </row>
    <row r="2" spans="1:4" x14ac:dyDescent="0.25">
      <c r="A2" s="5" t="s">
        <v>28</v>
      </c>
      <c r="B2" s="3" t="s">
        <v>31</v>
      </c>
      <c r="C2" s="3" t="s">
        <v>32</v>
      </c>
      <c r="D2" s="8" t="s">
        <v>5</v>
      </c>
    </row>
    <row r="3" spans="1:4" x14ac:dyDescent="0.25">
      <c r="A3" s="29" t="s">
        <v>62</v>
      </c>
      <c r="B3" s="27">
        <v>1</v>
      </c>
      <c r="C3" s="27">
        <v>28</v>
      </c>
      <c r="D3" s="30">
        <v>29</v>
      </c>
    </row>
    <row r="4" spans="1:4" x14ac:dyDescent="0.25">
      <c r="A4" s="29" t="s">
        <v>63</v>
      </c>
      <c r="B4" s="27">
        <v>3</v>
      </c>
      <c r="C4" s="27">
        <v>24</v>
      </c>
      <c r="D4" s="30">
        <v>27</v>
      </c>
    </row>
    <row r="5" spans="1:4" x14ac:dyDescent="0.25">
      <c r="A5" s="29" t="s">
        <v>64</v>
      </c>
      <c r="B5" s="27">
        <v>2</v>
      </c>
      <c r="C5" s="27">
        <v>14</v>
      </c>
      <c r="D5" s="30">
        <v>16</v>
      </c>
    </row>
    <row r="6" spans="1:4" x14ac:dyDescent="0.25">
      <c r="A6" s="29" t="s">
        <v>65</v>
      </c>
      <c r="B6" s="27">
        <v>2</v>
      </c>
      <c r="C6" s="27">
        <v>12</v>
      </c>
      <c r="D6" s="30">
        <v>14</v>
      </c>
    </row>
    <row r="7" spans="1:4" x14ac:dyDescent="0.25">
      <c r="A7" s="29" t="s">
        <v>66</v>
      </c>
      <c r="B7" s="27"/>
      <c r="C7" s="27">
        <v>47</v>
      </c>
      <c r="D7" s="30">
        <v>47</v>
      </c>
    </row>
    <row r="8" spans="1:4" x14ac:dyDescent="0.25">
      <c r="A8" s="29" t="s">
        <v>67</v>
      </c>
      <c r="B8" s="27"/>
      <c r="C8" s="27">
        <v>18</v>
      </c>
      <c r="D8" s="30">
        <v>18</v>
      </c>
    </row>
    <row r="9" spans="1:4" x14ac:dyDescent="0.25">
      <c r="A9" s="29" t="s">
        <v>68</v>
      </c>
      <c r="B9" s="27">
        <v>2</v>
      </c>
      <c r="C9" s="27">
        <v>21</v>
      </c>
      <c r="D9" s="30">
        <v>23</v>
      </c>
    </row>
    <row r="10" spans="1:4" x14ac:dyDescent="0.25">
      <c r="A10" s="29" t="s">
        <v>69</v>
      </c>
      <c r="B10" s="27">
        <v>6</v>
      </c>
      <c r="C10" s="27">
        <v>132</v>
      </c>
      <c r="D10" s="30">
        <v>138</v>
      </c>
    </row>
    <row r="11" spans="1:4" x14ac:dyDescent="0.25">
      <c r="A11" s="29" t="s">
        <v>70</v>
      </c>
      <c r="B11" s="27"/>
      <c r="C11" s="27">
        <v>11</v>
      </c>
      <c r="D11" s="30">
        <v>11</v>
      </c>
    </row>
    <row r="12" spans="1:4" x14ac:dyDescent="0.25">
      <c r="A12" s="29" t="s">
        <v>71</v>
      </c>
      <c r="B12" s="27">
        <v>8</v>
      </c>
      <c r="C12" s="27">
        <v>57</v>
      </c>
      <c r="D12" s="30">
        <v>65</v>
      </c>
    </row>
    <row r="13" spans="1:4" x14ac:dyDescent="0.25">
      <c r="A13" s="29" t="s">
        <v>72</v>
      </c>
      <c r="B13" s="27"/>
      <c r="C13" s="27">
        <v>23</v>
      </c>
      <c r="D13" s="30">
        <v>23</v>
      </c>
    </row>
    <row r="14" spans="1:4" x14ac:dyDescent="0.25">
      <c r="A14" s="29" t="s">
        <v>73</v>
      </c>
      <c r="B14" s="27">
        <v>1</v>
      </c>
      <c r="C14" s="27">
        <v>18</v>
      </c>
      <c r="D14" s="30">
        <v>19</v>
      </c>
    </row>
    <row r="15" spans="1:4" x14ac:dyDescent="0.25">
      <c r="A15" s="29" t="s">
        <v>74</v>
      </c>
      <c r="B15" s="27">
        <v>6</v>
      </c>
      <c r="C15" s="27">
        <v>52</v>
      </c>
      <c r="D15" s="30">
        <v>58</v>
      </c>
    </row>
    <row r="16" spans="1:4" x14ac:dyDescent="0.25">
      <c r="A16" s="29" t="s">
        <v>75</v>
      </c>
      <c r="B16" s="27">
        <v>2</v>
      </c>
      <c r="C16" s="27">
        <v>31</v>
      </c>
      <c r="D16" s="30">
        <v>33</v>
      </c>
    </row>
    <row r="17" spans="1:4" x14ac:dyDescent="0.25">
      <c r="A17" s="29" t="s">
        <v>76</v>
      </c>
      <c r="B17" s="27"/>
      <c r="C17" s="27">
        <v>12</v>
      </c>
      <c r="D17" s="30">
        <v>12</v>
      </c>
    </row>
    <row r="18" spans="1:4" x14ac:dyDescent="0.25">
      <c r="A18" s="29" t="s">
        <v>77</v>
      </c>
      <c r="B18" s="27"/>
      <c r="C18" s="27">
        <v>19</v>
      </c>
      <c r="D18" s="30">
        <v>19</v>
      </c>
    </row>
    <row r="19" spans="1:4" x14ac:dyDescent="0.25">
      <c r="A19" s="29" t="s">
        <v>78</v>
      </c>
      <c r="B19" s="27"/>
      <c r="C19" s="27">
        <v>24</v>
      </c>
      <c r="D19" s="30">
        <v>24</v>
      </c>
    </row>
    <row r="20" spans="1:4" x14ac:dyDescent="0.25">
      <c r="A20" s="29" t="s">
        <v>79</v>
      </c>
      <c r="B20" s="27"/>
      <c r="C20" s="27">
        <v>13</v>
      </c>
      <c r="D20" s="30">
        <v>13</v>
      </c>
    </row>
    <row r="21" spans="1:4" x14ac:dyDescent="0.25">
      <c r="A21" s="29" t="s">
        <v>80</v>
      </c>
      <c r="B21" s="27">
        <v>1</v>
      </c>
      <c r="C21" s="27">
        <v>32</v>
      </c>
      <c r="D21" s="30">
        <v>33</v>
      </c>
    </row>
    <row r="22" spans="1:4" x14ac:dyDescent="0.25">
      <c r="A22" s="29" t="s">
        <v>81</v>
      </c>
      <c r="B22" s="27"/>
      <c r="C22" s="27">
        <v>12</v>
      </c>
      <c r="D22" s="30">
        <v>12</v>
      </c>
    </row>
    <row r="23" spans="1:4" x14ac:dyDescent="0.25">
      <c r="A23" s="31" t="s">
        <v>5</v>
      </c>
      <c r="B23" s="32">
        <v>34</v>
      </c>
      <c r="C23" s="32">
        <v>600</v>
      </c>
      <c r="D23" s="33">
        <v>634</v>
      </c>
    </row>
    <row r="24" spans="1:4" x14ac:dyDescent="0.25">
      <c r="A24" s="37"/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CF9F58-6850-4114-AB90-C56F3B88CFBB}">
  <dimension ref="A1:E8"/>
  <sheetViews>
    <sheetView workbookViewId="0">
      <selection activeCell="A9" sqref="A9"/>
    </sheetView>
  </sheetViews>
  <sheetFormatPr defaultRowHeight="15" x14ac:dyDescent="0.25"/>
  <cols>
    <col min="1" max="1" width="57.85546875" bestFit="1" customWidth="1"/>
    <col min="2" max="2" width="12.140625" customWidth="1"/>
    <col min="3" max="3" width="19.42578125" customWidth="1"/>
    <col min="4" max="4" width="14.140625" customWidth="1"/>
    <col min="5" max="5" width="12.7109375" customWidth="1"/>
  </cols>
  <sheetData>
    <row r="1" spans="1:5" x14ac:dyDescent="0.25">
      <c r="A1" t="s">
        <v>33</v>
      </c>
    </row>
    <row r="2" spans="1:5" x14ac:dyDescent="0.25">
      <c r="A2" s="5" t="s">
        <v>34</v>
      </c>
      <c r="B2" s="3" t="s">
        <v>2</v>
      </c>
      <c r="C2" s="3" t="s">
        <v>4</v>
      </c>
      <c r="D2" s="3" t="s">
        <v>3</v>
      </c>
      <c r="E2" s="8" t="s">
        <v>5</v>
      </c>
    </row>
    <row r="3" spans="1:5" x14ac:dyDescent="0.25">
      <c r="A3" s="34" t="s">
        <v>35</v>
      </c>
      <c r="B3" s="27">
        <v>1017</v>
      </c>
      <c r="C3" s="27">
        <v>135</v>
      </c>
      <c r="D3" s="27">
        <v>133</v>
      </c>
      <c r="E3" s="27">
        <v>1285</v>
      </c>
    </row>
    <row r="4" spans="1:5" x14ac:dyDescent="0.25">
      <c r="A4" s="34" t="s">
        <v>36</v>
      </c>
      <c r="B4" s="27">
        <v>414</v>
      </c>
      <c r="C4" s="27">
        <v>26</v>
      </c>
      <c r="D4" s="27">
        <v>3</v>
      </c>
      <c r="E4" s="27">
        <v>443</v>
      </c>
    </row>
    <row r="5" spans="1:5" x14ac:dyDescent="0.25">
      <c r="A5" s="34" t="s">
        <v>37</v>
      </c>
      <c r="B5" s="27">
        <v>237</v>
      </c>
      <c r="C5" s="27">
        <v>23</v>
      </c>
      <c r="D5" s="27">
        <v>4</v>
      </c>
      <c r="E5" s="27">
        <v>264</v>
      </c>
    </row>
    <row r="6" spans="1:5" x14ac:dyDescent="0.25">
      <c r="A6" s="34" t="s">
        <v>38</v>
      </c>
      <c r="B6" s="27">
        <v>38</v>
      </c>
      <c r="C6" s="27"/>
      <c r="D6" s="27"/>
      <c r="E6" s="27">
        <v>38</v>
      </c>
    </row>
    <row r="7" spans="1:5" x14ac:dyDescent="0.25">
      <c r="A7" s="35" t="s">
        <v>5</v>
      </c>
      <c r="B7" s="36">
        <v>1706</v>
      </c>
      <c r="C7" s="36">
        <v>184</v>
      </c>
      <c r="D7" s="36">
        <v>140</v>
      </c>
      <c r="E7" s="36">
        <v>2030</v>
      </c>
    </row>
    <row r="8" spans="1:5" x14ac:dyDescent="0.25">
      <c r="A8" s="37"/>
    </row>
  </sheetData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4721CB-0183-4A4D-A4BB-9F7203E634F1}">
  <dimension ref="A1:E3"/>
  <sheetViews>
    <sheetView workbookViewId="0">
      <selection activeCell="F15" sqref="F15"/>
    </sheetView>
  </sheetViews>
  <sheetFormatPr defaultRowHeight="15" x14ac:dyDescent="0.25"/>
  <cols>
    <col min="1" max="1" width="23" bestFit="1" customWidth="1"/>
    <col min="2" max="2" width="5.5703125" bestFit="1" customWidth="1"/>
    <col min="3" max="3" width="19.85546875" bestFit="1" customWidth="1"/>
    <col min="4" max="4" width="4.5703125" bestFit="1" customWidth="1"/>
    <col min="5" max="5" width="11.28515625" bestFit="1" customWidth="1"/>
  </cols>
  <sheetData>
    <row r="1" spans="1:5" x14ac:dyDescent="0.25">
      <c r="A1" t="s">
        <v>60</v>
      </c>
    </row>
    <row r="2" spans="1:5" x14ac:dyDescent="0.25">
      <c r="A2" s="13" t="s">
        <v>31</v>
      </c>
      <c r="B2" s="13" t="s">
        <v>61</v>
      </c>
      <c r="C2" s="13" t="s">
        <v>32</v>
      </c>
      <c r="D2" s="13" t="s">
        <v>61</v>
      </c>
      <c r="E2" s="14" t="s">
        <v>5</v>
      </c>
    </row>
    <row r="3" spans="1:5" x14ac:dyDescent="0.25">
      <c r="A3" s="9">
        <v>1932</v>
      </c>
      <c r="B3" s="9">
        <v>95.41</v>
      </c>
      <c r="C3" s="9">
        <v>93</v>
      </c>
      <c r="D3" s="9" t="s">
        <v>89</v>
      </c>
      <c r="E3" s="10">
        <v>2025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399BEF-16E1-4D5D-AD18-8822C7701B42}">
  <dimension ref="A1:J19"/>
  <sheetViews>
    <sheetView workbookViewId="0">
      <selection activeCell="A19" sqref="A19"/>
    </sheetView>
  </sheetViews>
  <sheetFormatPr defaultRowHeight="15" x14ac:dyDescent="0.25"/>
  <cols>
    <col min="1" max="1" width="33.85546875" bestFit="1" customWidth="1"/>
    <col min="2" max="9" width="7.28515625" bestFit="1" customWidth="1"/>
    <col min="10" max="10" width="13.5703125" bestFit="1" customWidth="1"/>
  </cols>
  <sheetData>
    <row r="1" spans="1:10" x14ac:dyDescent="0.25">
      <c r="A1" t="s">
        <v>39</v>
      </c>
    </row>
    <row r="2" spans="1:10" x14ac:dyDescent="0.25">
      <c r="A2" s="15" t="s">
        <v>40</v>
      </c>
      <c r="B2" s="1" t="s">
        <v>83</v>
      </c>
      <c r="C2" s="1" t="s">
        <v>84</v>
      </c>
      <c r="D2" s="1" t="s">
        <v>85</v>
      </c>
      <c r="E2" s="1" t="s">
        <v>86</v>
      </c>
      <c r="F2" s="1" t="s">
        <v>87</v>
      </c>
      <c r="G2" s="1" t="s">
        <v>41</v>
      </c>
      <c r="H2" s="1" t="s">
        <v>42</v>
      </c>
      <c r="I2" s="1" t="s">
        <v>88</v>
      </c>
      <c r="J2" s="1" t="s">
        <v>5</v>
      </c>
    </row>
    <row r="3" spans="1:10" x14ac:dyDescent="0.25">
      <c r="A3" s="34" t="s">
        <v>43</v>
      </c>
      <c r="B3" s="27">
        <v>69</v>
      </c>
      <c r="C3" s="27">
        <v>79</v>
      </c>
      <c r="D3" s="27">
        <v>35</v>
      </c>
      <c r="E3" s="27">
        <v>49</v>
      </c>
      <c r="F3" s="27">
        <v>62</v>
      </c>
      <c r="G3" s="27">
        <v>104</v>
      </c>
      <c r="H3" s="27">
        <v>83</v>
      </c>
      <c r="I3" s="27">
        <v>122</v>
      </c>
      <c r="J3" s="27">
        <v>603</v>
      </c>
    </row>
    <row r="4" spans="1:10" x14ac:dyDescent="0.25">
      <c r="A4" s="34" t="s">
        <v>44</v>
      </c>
      <c r="B4" s="27">
        <v>62</v>
      </c>
      <c r="C4" s="27">
        <v>77</v>
      </c>
      <c r="D4" s="27">
        <v>35</v>
      </c>
      <c r="E4" s="27">
        <v>31</v>
      </c>
      <c r="F4" s="27">
        <v>70</v>
      </c>
      <c r="G4" s="27">
        <v>57</v>
      </c>
      <c r="H4" s="27">
        <v>70</v>
      </c>
      <c r="I4" s="27">
        <v>79</v>
      </c>
      <c r="J4" s="27">
        <v>481</v>
      </c>
    </row>
    <row r="5" spans="1:10" x14ac:dyDescent="0.25">
      <c r="A5" s="34" t="s">
        <v>82</v>
      </c>
      <c r="B5" s="27">
        <v>2</v>
      </c>
      <c r="C5" s="27">
        <v>1</v>
      </c>
      <c r="D5" s="27"/>
      <c r="E5" s="27">
        <v>2</v>
      </c>
      <c r="F5" s="27">
        <v>2</v>
      </c>
      <c r="G5" s="27"/>
      <c r="H5" s="27"/>
      <c r="I5" s="27">
        <v>2</v>
      </c>
      <c r="J5" s="27">
        <v>9</v>
      </c>
    </row>
    <row r="6" spans="1:10" x14ac:dyDescent="0.25">
      <c r="A6" s="34" t="s">
        <v>45</v>
      </c>
      <c r="B6" s="27">
        <v>1</v>
      </c>
      <c r="C6" s="27">
        <v>1</v>
      </c>
      <c r="D6" s="27">
        <v>1</v>
      </c>
      <c r="E6" s="27"/>
      <c r="F6" s="27">
        <v>1</v>
      </c>
      <c r="G6" s="27"/>
      <c r="H6" s="27">
        <v>1</v>
      </c>
      <c r="I6" s="27">
        <v>2</v>
      </c>
      <c r="J6" s="27">
        <v>7</v>
      </c>
    </row>
    <row r="7" spans="1:10" x14ac:dyDescent="0.25">
      <c r="A7" s="34" t="s">
        <v>46</v>
      </c>
      <c r="B7" s="27">
        <v>113</v>
      </c>
      <c r="C7" s="27">
        <v>130</v>
      </c>
      <c r="D7" s="27">
        <v>54</v>
      </c>
      <c r="E7" s="27">
        <v>68</v>
      </c>
      <c r="F7" s="27">
        <v>108</v>
      </c>
      <c r="G7" s="27">
        <v>123</v>
      </c>
      <c r="H7" s="27">
        <v>105</v>
      </c>
      <c r="I7" s="27">
        <v>128</v>
      </c>
      <c r="J7" s="27">
        <v>829</v>
      </c>
    </row>
    <row r="8" spans="1:10" x14ac:dyDescent="0.25">
      <c r="A8" s="34" t="s">
        <v>47</v>
      </c>
      <c r="B8" s="27">
        <v>73</v>
      </c>
      <c r="C8" s="27">
        <v>79</v>
      </c>
      <c r="D8" s="27">
        <v>27</v>
      </c>
      <c r="E8" s="27">
        <v>33</v>
      </c>
      <c r="F8" s="27">
        <v>85</v>
      </c>
      <c r="G8" s="27">
        <v>67</v>
      </c>
      <c r="H8" s="27">
        <v>78</v>
      </c>
      <c r="I8" s="27">
        <v>83</v>
      </c>
      <c r="J8" s="27">
        <v>525</v>
      </c>
    </row>
    <row r="9" spans="1:10" x14ac:dyDescent="0.25">
      <c r="A9" s="34" t="s">
        <v>48</v>
      </c>
      <c r="B9" s="27">
        <v>4</v>
      </c>
      <c r="C9" s="27">
        <v>3</v>
      </c>
      <c r="D9" s="27">
        <v>3</v>
      </c>
      <c r="E9" s="27">
        <v>3</v>
      </c>
      <c r="F9" s="27">
        <v>5</v>
      </c>
      <c r="G9" s="27">
        <v>2</v>
      </c>
      <c r="H9" s="27">
        <v>4</v>
      </c>
      <c r="I9" s="27">
        <v>2</v>
      </c>
      <c r="J9" s="27">
        <v>26</v>
      </c>
    </row>
    <row r="10" spans="1:10" x14ac:dyDescent="0.25">
      <c r="A10" s="34" t="s">
        <v>49</v>
      </c>
      <c r="B10" s="27">
        <v>128</v>
      </c>
      <c r="C10" s="27">
        <v>117</v>
      </c>
      <c r="D10" s="27">
        <v>45</v>
      </c>
      <c r="E10" s="27">
        <v>49</v>
      </c>
      <c r="F10" s="27">
        <v>127</v>
      </c>
      <c r="G10" s="27">
        <v>102</v>
      </c>
      <c r="H10" s="27">
        <v>112</v>
      </c>
      <c r="I10" s="27">
        <v>154</v>
      </c>
      <c r="J10" s="27">
        <v>834</v>
      </c>
    </row>
    <row r="11" spans="1:10" x14ac:dyDescent="0.25">
      <c r="A11" s="34" t="s">
        <v>50</v>
      </c>
      <c r="B11" s="27">
        <v>1047</v>
      </c>
      <c r="C11" s="27">
        <v>982</v>
      </c>
      <c r="D11" s="27">
        <v>389</v>
      </c>
      <c r="E11" s="27">
        <v>290</v>
      </c>
      <c r="F11" s="27">
        <v>604</v>
      </c>
      <c r="G11" s="27">
        <v>867</v>
      </c>
      <c r="H11" s="27">
        <v>958</v>
      </c>
      <c r="I11" s="27">
        <v>740</v>
      </c>
      <c r="J11" s="27">
        <v>5877</v>
      </c>
    </row>
    <row r="12" spans="1:10" x14ac:dyDescent="0.25">
      <c r="A12" s="34" t="s">
        <v>51</v>
      </c>
      <c r="B12" s="27">
        <v>33</v>
      </c>
      <c r="C12" s="27">
        <v>33</v>
      </c>
      <c r="D12" s="27">
        <v>26</v>
      </c>
      <c r="E12" s="27">
        <v>15</v>
      </c>
      <c r="F12" s="27">
        <v>17</v>
      </c>
      <c r="G12" s="27">
        <v>25</v>
      </c>
      <c r="H12" s="27">
        <v>33</v>
      </c>
      <c r="I12" s="27">
        <v>17</v>
      </c>
      <c r="J12" s="27">
        <v>199</v>
      </c>
    </row>
    <row r="13" spans="1:10" x14ac:dyDescent="0.25">
      <c r="A13" s="34" t="s">
        <v>52</v>
      </c>
      <c r="B13" s="27">
        <v>63</v>
      </c>
      <c r="C13" s="27">
        <v>81</v>
      </c>
      <c r="D13" s="27">
        <v>29</v>
      </c>
      <c r="E13" s="27">
        <v>45</v>
      </c>
      <c r="F13" s="27">
        <v>96</v>
      </c>
      <c r="G13" s="27">
        <v>78</v>
      </c>
      <c r="H13" s="27">
        <v>97</v>
      </c>
      <c r="I13" s="27">
        <v>93</v>
      </c>
      <c r="J13" s="27">
        <v>582</v>
      </c>
    </row>
    <row r="14" spans="1:10" x14ac:dyDescent="0.25">
      <c r="A14" s="34" t="s">
        <v>53</v>
      </c>
      <c r="B14" s="27">
        <v>20</v>
      </c>
      <c r="C14" s="27">
        <v>22</v>
      </c>
      <c r="D14" s="27">
        <v>18</v>
      </c>
      <c r="E14" s="27">
        <v>20</v>
      </c>
      <c r="F14" s="27">
        <v>18</v>
      </c>
      <c r="G14" s="27">
        <v>20</v>
      </c>
      <c r="H14" s="27">
        <v>9</v>
      </c>
      <c r="I14" s="27">
        <v>8</v>
      </c>
      <c r="J14" s="27">
        <v>135</v>
      </c>
    </row>
    <row r="15" spans="1:10" x14ac:dyDescent="0.25">
      <c r="A15" s="34" t="s">
        <v>54</v>
      </c>
      <c r="B15" s="27">
        <v>4</v>
      </c>
      <c r="C15" s="27">
        <v>8</v>
      </c>
      <c r="D15" s="27">
        <v>8</v>
      </c>
      <c r="E15" s="27">
        <v>3</v>
      </c>
      <c r="F15" s="27">
        <v>5</v>
      </c>
      <c r="G15" s="27">
        <v>4</v>
      </c>
      <c r="H15" s="27">
        <v>11</v>
      </c>
      <c r="I15" s="27">
        <v>8</v>
      </c>
      <c r="J15" s="27">
        <v>51</v>
      </c>
    </row>
    <row r="16" spans="1:10" x14ac:dyDescent="0.25">
      <c r="A16" s="34" t="s">
        <v>55</v>
      </c>
      <c r="B16" s="27">
        <v>115</v>
      </c>
      <c r="C16" s="27">
        <v>134</v>
      </c>
      <c r="D16" s="27">
        <v>58</v>
      </c>
      <c r="E16" s="27">
        <v>70</v>
      </c>
      <c r="F16" s="27">
        <v>99</v>
      </c>
      <c r="G16" s="27">
        <v>111</v>
      </c>
      <c r="H16" s="27">
        <v>123</v>
      </c>
      <c r="I16" s="27">
        <v>128</v>
      </c>
      <c r="J16" s="27">
        <v>838</v>
      </c>
    </row>
    <row r="17" spans="1:10" x14ac:dyDescent="0.25">
      <c r="A17" s="34" t="s">
        <v>56</v>
      </c>
      <c r="B17" s="27">
        <v>148</v>
      </c>
      <c r="C17" s="27">
        <v>164</v>
      </c>
      <c r="D17" s="27">
        <v>99</v>
      </c>
      <c r="E17" s="27">
        <v>106</v>
      </c>
      <c r="F17" s="27">
        <v>168</v>
      </c>
      <c r="G17" s="27">
        <v>148</v>
      </c>
      <c r="H17" s="27">
        <v>180</v>
      </c>
      <c r="I17" s="27">
        <v>193</v>
      </c>
      <c r="J17" s="27">
        <v>1206</v>
      </c>
    </row>
    <row r="18" spans="1:10" x14ac:dyDescent="0.25">
      <c r="A18" s="35" t="s">
        <v>5</v>
      </c>
      <c r="B18" s="36">
        <v>1882</v>
      </c>
      <c r="C18" s="36">
        <v>1911</v>
      </c>
      <c r="D18" s="36">
        <v>827</v>
      </c>
      <c r="E18" s="36">
        <v>784</v>
      </c>
      <c r="F18" s="36">
        <v>1467</v>
      </c>
      <c r="G18" s="36">
        <v>1708</v>
      </c>
      <c r="H18" s="36">
        <v>1864</v>
      </c>
      <c r="I18" s="36">
        <v>1759</v>
      </c>
      <c r="J18" s="36">
        <v>12202</v>
      </c>
    </row>
    <row r="19" spans="1:10" x14ac:dyDescent="0.25">
      <c r="A19" s="37"/>
    </row>
  </sheetData>
  <phoneticPr fontId="3" type="noConversion"/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6E2F82-C506-45B6-8D08-2BF82A983D1B}">
  <dimension ref="A1:J18"/>
  <sheetViews>
    <sheetView workbookViewId="0">
      <selection activeCell="A18" sqref="A18"/>
    </sheetView>
  </sheetViews>
  <sheetFormatPr defaultRowHeight="15" x14ac:dyDescent="0.25"/>
  <cols>
    <col min="1" max="1" width="55.5703125" bestFit="1" customWidth="1"/>
    <col min="2" max="9" width="7.28515625" bestFit="1" customWidth="1"/>
    <col min="10" max="10" width="13.5703125" bestFit="1" customWidth="1"/>
  </cols>
  <sheetData>
    <row r="1" spans="1:10" x14ac:dyDescent="0.25">
      <c r="A1" t="s">
        <v>57</v>
      </c>
    </row>
    <row r="2" spans="1:10" x14ac:dyDescent="0.25">
      <c r="A2" s="5" t="s">
        <v>58</v>
      </c>
      <c r="B2" s="1" t="s">
        <v>83</v>
      </c>
      <c r="C2" s="1" t="s">
        <v>84</v>
      </c>
      <c r="D2" s="1" t="s">
        <v>85</v>
      </c>
      <c r="E2" s="1" t="s">
        <v>86</v>
      </c>
      <c r="F2" s="1" t="s">
        <v>87</v>
      </c>
      <c r="G2" s="1" t="s">
        <v>41</v>
      </c>
      <c r="H2" s="1" t="s">
        <v>42</v>
      </c>
      <c r="I2" s="1" t="s">
        <v>88</v>
      </c>
      <c r="J2" s="1" t="s">
        <v>5</v>
      </c>
    </row>
    <row r="3" spans="1:10" x14ac:dyDescent="0.25">
      <c r="A3" s="34" t="s">
        <v>43</v>
      </c>
      <c r="B3" s="27">
        <v>9</v>
      </c>
      <c r="C3" s="27">
        <v>20</v>
      </c>
      <c r="D3" s="27">
        <v>10</v>
      </c>
      <c r="E3" s="27">
        <v>9</v>
      </c>
      <c r="F3" s="27">
        <v>12</v>
      </c>
      <c r="G3" s="27">
        <v>9</v>
      </c>
      <c r="H3" s="27">
        <v>17</v>
      </c>
      <c r="I3" s="27">
        <v>17</v>
      </c>
      <c r="J3" s="27">
        <v>103</v>
      </c>
    </row>
    <row r="4" spans="1:10" x14ac:dyDescent="0.25">
      <c r="A4" s="34" t="s">
        <v>44</v>
      </c>
      <c r="B4" s="27">
        <v>7</v>
      </c>
      <c r="C4" s="27">
        <v>12</v>
      </c>
      <c r="D4" s="27">
        <v>5</v>
      </c>
      <c r="E4" s="27">
        <v>6</v>
      </c>
      <c r="F4" s="27">
        <v>8</v>
      </c>
      <c r="G4" s="27">
        <v>8</v>
      </c>
      <c r="H4" s="27">
        <v>11</v>
      </c>
      <c r="I4" s="27">
        <v>12</v>
      </c>
      <c r="J4" s="27">
        <v>69</v>
      </c>
    </row>
    <row r="5" spans="1:10" x14ac:dyDescent="0.25">
      <c r="A5" s="34" t="s">
        <v>82</v>
      </c>
      <c r="B5" s="27"/>
      <c r="C5" s="27">
        <v>1</v>
      </c>
      <c r="D5" s="27"/>
      <c r="E5" s="27"/>
      <c r="F5" s="27">
        <v>3</v>
      </c>
      <c r="G5" s="27"/>
      <c r="H5" s="27"/>
      <c r="I5" s="27"/>
      <c r="J5" s="27">
        <v>4</v>
      </c>
    </row>
    <row r="6" spans="1:10" x14ac:dyDescent="0.25">
      <c r="A6" s="34" t="s">
        <v>46</v>
      </c>
      <c r="B6" s="27">
        <v>2</v>
      </c>
      <c r="C6" s="27">
        <v>7</v>
      </c>
      <c r="D6" s="27">
        <v>5</v>
      </c>
      <c r="E6" s="27"/>
      <c r="F6" s="27">
        <v>4</v>
      </c>
      <c r="G6" s="27">
        <v>7</v>
      </c>
      <c r="H6" s="27">
        <v>7</v>
      </c>
      <c r="I6" s="27">
        <v>4</v>
      </c>
      <c r="J6" s="27">
        <v>36</v>
      </c>
    </row>
    <row r="7" spans="1:10" x14ac:dyDescent="0.25">
      <c r="A7" s="34" t="s">
        <v>47</v>
      </c>
      <c r="B7" s="27"/>
      <c r="C7" s="27">
        <v>4</v>
      </c>
      <c r="D7" s="27">
        <v>1</v>
      </c>
      <c r="E7" s="27">
        <v>1</v>
      </c>
      <c r="F7" s="27">
        <v>2</v>
      </c>
      <c r="G7" s="27">
        <v>3</v>
      </c>
      <c r="H7" s="27">
        <v>2</v>
      </c>
      <c r="I7" s="27">
        <v>1</v>
      </c>
      <c r="J7" s="27">
        <v>14</v>
      </c>
    </row>
    <row r="8" spans="1:10" x14ac:dyDescent="0.25">
      <c r="A8" s="34" t="s">
        <v>48</v>
      </c>
      <c r="B8" s="27">
        <v>3</v>
      </c>
      <c r="C8" s="27">
        <v>3</v>
      </c>
      <c r="D8" s="27">
        <v>2</v>
      </c>
      <c r="E8" s="27">
        <v>3</v>
      </c>
      <c r="F8" s="27">
        <v>2</v>
      </c>
      <c r="G8" s="27">
        <v>1</v>
      </c>
      <c r="H8" s="27">
        <v>3</v>
      </c>
      <c r="I8" s="27">
        <v>1</v>
      </c>
      <c r="J8" s="27">
        <v>18</v>
      </c>
    </row>
    <row r="9" spans="1:10" x14ac:dyDescent="0.25">
      <c r="A9" s="34" t="s">
        <v>49</v>
      </c>
      <c r="B9" s="27">
        <v>8</v>
      </c>
      <c r="C9" s="27">
        <v>5</v>
      </c>
      <c r="D9" s="27">
        <v>2</v>
      </c>
      <c r="E9" s="27">
        <v>3</v>
      </c>
      <c r="F9" s="27">
        <v>3</v>
      </c>
      <c r="G9" s="27">
        <v>4</v>
      </c>
      <c r="H9" s="27">
        <v>4</v>
      </c>
      <c r="I9" s="27">
        <v>7</v>
      </c>
      <c r="J9" s="27">
        <v>36</v>
      </c>
    </row>
    <row r="10" spans="1:10" x14ac:dyDescent="0.25">
      <c r="A10" s="34" t="s">
        <v>50</v>
      </c>
      <c r="B10" s="27">
        <v>27</v>
      </c>
      <c r="C10" s="27">
        <v>18</v>
      </c>
      <c r="D10" s="27">
        <v>8</v>
      </c>
      <c r="E10" s="27">
        <v>9</v>
      </c>
      <c r="F10" s="27">
        <v>22</v>
      </c>
      <c r="G10" s="27">
        <v>11</v>
      </c>
      <c r="H10" s="27">
        <v>18</v>
      </c>
      <c r="I10" s="27">
        <v>19</v>
      </c>
      <c r="J10" s="27">
        <v>132</v>
      </c>
    </row>
    <row r="11" spans="1:10" x14ac:dyDescent="0.25">
      <c r="A11" s="34" t="s">
        <v>51</v>
      </c>
      <c r="B11" s="27">
        <v>3</v>
      </c>
      <c r="C11" s="27">
        <v>2</v>
      </c>
      <c r="D11" s="27">
        <v>5</v>
      </c>
      <c r="E11" s="27">
        <v>1</v>
      </c>
      <c r="F11" s="27">
        <v>2</v>
      </c>
      <c r="G11" s="27">
        <v>3</v>
      </c>
      <c r="H11" s="27">
        <v>4</v>
      </c>
      <c r="I11" s="27">
        <v>1</v>
      </c>
      <c r="J11" s="27">
        <v>21</v>
      </c>
    </row>
    <row r="12" spans="1:10" x14ac:dyDescent="0.25">
      <c r="A12" s="34" t="s">
        <v>52</v>
      </c>
      <c r="B12" s="27">
        <v>9</v>
      </c>
      <c r="C12" s="27">
        <v>7</v>
      </c>
      <c r="D12" s="27">
        <v>2</v>
      </c>
      <c r="E12" s="27">
        <v>8</v>
      </c>
      <c r="F12" s="27">
        <v>7</v>
      </c>
      <c r="G12" s="27">
        <v>8</v>
      </c>
      <c r="H12" s="27">
        <v>10</v>
      </c>
      <c r="I12" s="27">
        <v>6</v>
      </c>
      <c r="J12" s="27">
        <v>57</v>
      </c>
    </row>
    <row r="13" spans="1:10" x14ac:dyDescent="0.25">
      <c r="A13" s="34" t="s">
        <v>53</v>
      </c>
      <c r="B13" s="27"/>
      <c r="C13" s="27">
        <v>2</v>
      </c>
      <c r="D13" s="27"/>
      <c r="E13" s="27">
        <v>2</v>
      </c>
      <c r="F13" s="27"/>
      <c r="G13" s="27"/>
      <c r="H13" s="27"/>
      <c r="I13" s="27"/>
      <c r="J13" s="27">
        <v>4</v>
      </c>
    </row>
    <row r="14" spans="1:10" x14ac:dyDescent="0.25">
      <c r="A14" s="34" t="s">
        <v>54</v>
      </c>
      <c r="B14" s="27"/>
      <c r="C14" s="27"/>
      <c r="D14" s="27">
        <v>2</v>
      </c>
      <c r="E14" s="27"/>
      <c r="F14" s="27"/>
      <c r="G14" s="27">
        <v>1</v>
      </c>
      <c r="H14" s="27">
        <v>1</v>
      </c>
      <c r="I14" s="27"/>
      <c r="J14" s="27">
        <v>4</v>
      </c>
    </row>
    <row r="15" spans="1:10" x14ac:dyDescent="0.25">
      <c r="A15" s="34" t="s">
        <v>55</v>
      </c>
      <c r="B15" s="27">
        <v>9</v>
      </c>
      <c r="C15" s="27">
        <v>4</v>
      </c>
      <c r="D15" s="27">
        <v>1</v>
      </c>
      <c r="E15" s="27">
        <v>4</v>
      </c>
      <c r="F15" s="27">
        <v>3</v>
      </c>
      <c r="G15" s="27">
        <v>2</v>
      </c>
      <c r="H15" s="27">
        <v>2</v>
      </c>
      <c r="I15" s="27">
        <v>4</v>
      </c>
      <c r="J15" s="27">
        <v>29</v>
      </c>
    </row>
    <row r="16" spans="1:10" x14ac:dyDescent="0.25">
      <c r="A16" s="34" t="s">
        <v>56</v>
      </c>
      <c r="B16" s="27">
        <v>20</v>
      </c>
      <c r="C16" s="27">
        <v>15</v>
      </c>
      <c r="D16" s="27">
        <v>13</v>
      </c>
      <c r="E16" s="27">
        <v>12</v>
      </c>
      <c r="F16" s="27">
        <v>10</v>
      </c>
      <c r="G16" s="27">
        <v>9</v>
      </c>
      <c r="H16" s="27">
        <v>20</v>
      </c>
      <c r="I16" s="27">
        <v>18</v>
      </c>
      <c r="J16" s="27">
        <v>117</v>
      </c>
    </row>
    <row r="17" spans="1:10" x14ac:dyDescent="0.25">
      <c r="A17" s="35" t="s">
        <v>5</v>
      </c>
      <c r="B17" s="36">
        <v>97</v>
      </c>
      <c r="C17" s="36">
        <v>100</v>
      </c>
      <c r="D17" s="36">
        <v>56</v>
      </c>
      <c r="E17" s="36">
        <v>58</v>
      </c>
      <c r="F17" s="36">
        <v>78</v>
      </c>
      <c r="G17" s="36">
        <v>66</v>
      </c>
      <c r="H17" s="36">
        <v>99</v>
      </c>
      <c r="I17" s="36">
        <v>90</v>
      </c>
      <c r="J17" s="36">
        <v>644</v>
      </c>
    </row>
    <row r="18" spans="1:10" x14ac:dyDescent="0.25">
      <c r="A18" s="37"/>
    </row>
  </sheetData>
  <phoneticPr fontId="3" type="noConversion"/>
  <pageMargins left="0.7" right="0.7" top="0.75" bottom="0.75" header="0.3" footer="0.3"/>
  <headerFooter>
    <oddHeader>&amp;C&amp;"Calibri"&amp;8&amp;K000000 OFFICIAL - Public. This information has been cleared for unrestricted distribution. &amp;1#_x000D_</oddHeader>
    <oddFooter>&amp;C_x000D_&amp;1#&amp;"Calibri"&amp;8&amp;K000000 OFFICIAL - Public</oddFooter>
  </headerFooter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nformationType xmlns="c566f489-8ee3-43c5-b6d4-aa783d8204ae" xsi:nil="true"/>
    <_dlc_DocId xmlns="e4a420f4-3acc-4271-8e74-e4bf38901610">NKHNC3NWWFCH-1970709327-48566</_dlc_DocId>
    <obd7f88e7c304967bb7efaedae455aad xmlns="e4a420f4-3acc-4271-8e74-e4bf3890161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Oversight</TermName>
          <TermId xmlns="http://schemas.microsoft.com/office/infopath/2007/PartnerControls">092cd734-b0bd-4391-ae7f-cfeb41fcdbc1</TermId>
        </TermInfo>
      </Terms>
    </obd7f88e7c304967bb7efaedae455aad>
    <md537954de5d4799b31f8b38caab65fb xmlns="e4a420f4-3acc-4271-8e74-e4bf38901610">
      <Terms xmlns="http://schemas.microsoft.com/office/infopath/2007/PartnerControls">
        <TermInfo xmlns="http://schemas.microsoft.com/office/infopath/2007/PartnerControls">
          <TermName xmlns="http://schemas.microsoft.com/office/infopath/2007/PartnerControls">Aviation Intelligence and Performance</TermName>
          <TermId xmlns="http://schemas.microsoft.com/office/infopath/2007/PartnerControls">93e29d2b-faa1-4870-a3ef-ebdb53a89ba6</TermId>
        </TermInfo>
      </Terms>
    </md537954de5d4799b31f8b38caab65fb>
    <c0579850fabd4de2a8282f228563db32 xmlns="e4a420f4-3acc-4271-8e74-e4bf38901610">
      <Terms xmlns="http://schemas.microsoft.com/office/infopath/2007/PartnerControls">
        <TermInfo xmlns="http://schemas.microsoft.com/office/infopath/2007/PartnerControls">
          <TermName xmlns="http://schemas.microsoft.com/office/infopath/2007/PartnerControls">Safety and Business Delivery</TermName>
          <TermId xmlns="http://schemas.microsoft.com/office/infopath/2007/PartnerControls">7caf30dd-5e58-4cef-b420-fb5dc02f7506</TermId>
        </TermInfo>
      </Terms>
    </c0579850fabd4de2a8282f228563db32>
    <CapabilityArea xmlns="c566f489-8ee3-43c5-b6d4-aa783d8204ae" xsi:nil="true"/>
    <SharedWithUsers xmlns="e4a420f4-3acc-4271-8e74-e4bf38901610">
      <UserInfo>
        <DisplayName/>
        <AccountId xsi:nil="true"/>
        <AccountType/>
      </UserInfo>
    </SharedWithUsers>
    <lcf76f155ced4ddcb4097134ff3c332f xmlns="c566f489-8ee3-43c5-b6d4-aa783d8204ae">
      <Terms xmlns="http://schemas.microsoft.com/office/infopath/2007/PartnerControls"/>
    </lcf76f155ced4ddcb4097134ff3c332f>
    <TaxCatchAll xmlns="e4a420f4-3acc-4271-8e74-e4bf38901610">
      <Value>5</Value>
      <Value>4</Value>
      <Value>2</Value>
    </TaxCatchAll>
    <Country xmlns="c566f489-8ee3-43c5-b6d4-aa783d8204ae" xsi:nil="true"/>
    <_dlc_DocIdUrl xmlns="e4a420f4-3acc-4271-8e74-e4bf38901610">
      <Url>https://caa.sharepoint.com/sites/sbd-safety-intelligence/_layouts/15/DocIdRedir.aspx?ID=NKHNC3NWWFCH-1970709327-48566</Url>
      <Description>NKHNC3NWWFCH-1970709327-48566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Oversight Document" ma:contentTypeID="0x010100026BFE6A34D44FF09C8C098CCC1B744C000535917E23494D71829E99EDAB2258AC0012EB2F444C95014582CB1332D4A82DCE" ma:contentTypeVersion="22" ma:contentTypeDescription="Create a new document." ma:contentTypeScope="" ma:versionID="6500f1414e6484d8f3bedd54c5a665eb">
  <xsd:schema xmlns:xsd="http://www.w3.org/2001/XMLSchema" xmlns:xs="http://www.w3.org/2001/XMLSchema" xmlns:p="http://schemas.microsoft.com/office/2006/metadata/properties" xmlns:ns2="e4a420f4-3acc-4271-8e74-e4bf38901610" xmlns:ns3="c566f489-8ee3-43c5-b6d4-aa783d8204ae" targetNamespace="http://schemas.microsoft.com/office/2006/metadata/properties" ma:root="true" ma:fieldsID="87f4f3c22e68497e126da0b6b39630e6" ns2:_="" ns3:_="">
    <xsd:import namespace="e4a420f4-3acc-4271-8e74-e4bf38901610"/>
    <xsd:import namespace="c566f489-8ee3-43c5-b6d4-aa783d8204ae"/>
    <xsd:element name="properties">
      <xsd:complexType>
        <xsd:sequence>
          <xsd:element name="documentManagement">
            <xsd:complexType>
              <xsd:all>
                <xsd:element ref="ns2:obd7f88e7c304967bb7efaedae455aad" minOccurs="0"/>
                <xsd:element ref="ns2:TaxCatchAll" minOccurs="0"/>
                <xsd:element ref="ns2:TaxCatchAllLabel" minOccurs="0"/>
                <xsd:element ref="ns2:md537954de5d4799b31f8b38caab65fb" minOccurs="0"/>
                <xsd:element ref="ns2:c0579850fabd4de2a8282f228563db32" minOccurs="0"/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2:SharedWithUsers" minOccurs="0"/>
                <xsd:element ref="ns2:SharedWithDetails" minOccurs="0"/>
                <xsd:element ref="ns3:CapabilityArea" minOccurs="0"/>
                <xsd:element ref="ns3:lcf76f155ced4ddcb4097134ff3c332f" minOccurs="0"/>
                <xsd:element ref="ns3:MediaLengthInSeconds" minOccurs="0"/>
                <xsd:element ref="ns3:MediaServiceObjectDetectorVersions" minOccurs="0"/>
                <xsd:element ref="ns3:InformationType" minOccurs="0"/>
                <xsd:element ref="ns3:Country" minOccurs="0"/>
                <xsd:element ref="ns3:MediaServiceSearchPropertie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420f4-3acc-4271-8e74-e4bf38901610" elementFormDefault="qualified">
    <xsd:import namespace="http://schemas.microsoft.com/office/2006/documentManagement/types"/>
    <xsd:import namespace="http://schemas.microsoft.com/office/infopath/2007/PartnerControls"/>
    <xsd:element name="obd7f88e7c304967bb7efaedae455aad" ma:index="8" ma:taxonomy="true" ma:internalName="obd7f88e7c304967bb7efaedae455aad" ma:taxonomyFieldName="CAAContentGroup" ma:displayName="Content Group" ma:fieldId="{8bd7f88e-7c30-4967-bb7e-faedae455aad}" ma:sspId="32b1b85a-9065-498a-a715-2e842cb76486" ma:termSetId="078a1673-67d9-42ad-9a0e-7f45c535eef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99aaf686-8828-4b03-aaaf-cd6e07a20ad2}" ma:internalName="TaxCatchAll" ma:showField="CatchAllData" ma:web="e4a420f4-3acc-4271-8e74-e4bf389016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99aaf686-8828-4b03-aaaf-cd6e07a20ad2}" ma:internalName="TaxCatchAllLabel" ma:readOnly="true" ma:showField="CatchAllDataLabel" ma:web="e4a420f4-3acc-4271-8e74-e4bf389016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d537954de5d4799b31f8b38caab65fb" ma:index="12" ma:taxonomy="true" ma:internalName="md537954de5d4799b31f8b38caab65fb" ma:taxonomyFieldName="CAABusinessFunctions" ma:displayName="Business Functions" ma:fieldId="{6d537954-de5d-4799-b31f-8b38caab65fb}" ma:taxonomyMulti="true" ma:sspId="32b1b85a-9065-498a-a715-2e842cb76486" ma:termSetId="cf28a2d6-8bcd-450b-a49a-65779e58cd0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0579850fabd4de2a8282f228563db32" ma:index="14" ma:taxonomy="true" ma:internalName="c0579850fabd4de2a8282f228563db32" ma:taxonomyFieldName="CAADepartments" ma:displayName="Departments" ma:fieldId="{c0579850-fabd-4de2-a828-2f228563db32}" ma:taxonomyMulti="true" ma:sspId="32b1b85a-9065-498a-a715-2e842cb76486" ma:termSetId="059fbec2-a57e-4088-9445-44d85639509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1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66f489-8ee3-43c5-b6d4-aa783d8204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4" nillable="true" ma:displayName="Tags" ma:internalName="MediaServiceAutoTags" ma:readOnly="true">
      <xsd:simpleType>
        <xsd:restriction base="dms:Text"/>
      </xsd:simpleType>
    </xsd:element>
    <xsd:element name="MediaServiceOCR" ma:index="2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7" nillable="true" ma:displayName="MediaServiceEventHashCode" ma:hidden="true" ma:internalName="MediaServiceEventHashCode" ma:readOnly="true">
      <xsd:simpleType>
        <xsd:restriction base="dms:Text"/>
      </xsd:simpleType>
    </xsd:element>
    <xsd:element name="CapabilityArea" ma:index="30" nillable="true" ma:displayName="Capability Area" ma:format="Dropdown" ma:internalName="CapabilityArea">
      <xsd:simpleType>
        <xsd:restriction base="dms:Choice">
          <xsd:enumeration value="AAA"/>
          <xsd:enumeration value="AW"/>
          <xsd:enumeration value="GAU"/>
          <xsd:enumeration value="RPAS"/>
          <xsd:enumeration value="FO"/>
        </xsd:restriction>
      </xsd:simpleType>
    </xsd:element>
    <xsd:element name="lcf76f155ced4ddcb4097134ff3c332f" ma:index="32" nillable="true" ma:taxonomy="true" ma:internalName="lcf76f155ced4ddcb4097134ff3c332f" ma:taxonomyFieldName="MediaServiceImageTags" ma:displayName="Image Tags" ma:readOnly="false" ma:fieldId="{5cf76f15-5ced-4ddc-b409-7134ff3c332f}" ma:taxonomyMulti="true" ma:sspId="32b1b85a-9065-498a-a715-2e842cb764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3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3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InformationType" ma:index="35" nillable="true" ma:displayName="Information Type" ma:description="Whether the list is Operators, Registered Aircraft, Aerodromes, etc." ma:format="Dropdown" ma:internalName="InformationType">
      <xsd:simpleType>
        <xsd:restriction base="dms:Choice">
          <xsd:enumeration value="Operators"/>
          <xsd:enumeration value="Aircraft Registry"/>
          <xsd:enumeration value="Aerodromes"/>
          <xsd:enumeration value="Other Reference"/>
          <xsd:enumeration value="Metadata"/>
        </xsd:restriction>
      </xsd:simpleType>
    </xsd:element>
    <xsd:element name="Country" ma:index="36" nillable="true" ma:displayName="Country" ma:format="Dropdown" ma:internalName="Country">
      <xsd:simpleType>
        <xsd:restriction base="dms:Choice">
          <xsd:enumeration value="Argentina"/>
          <xsd:enumeration value="Australia"/>
          <xsd:enumeration value="Austria"/>
          <xsd:enumeration value="Belize"/>
          <xsd:enumeration value="Brazil"/>
          <xsd:enumeration value="Canada"/>
          <xsd:enumeration value="China"/>
          <xsd:enumeration value="Colombia"/>
          <xsd:enumeration value="Croatia"/>
          <xsd:enumeration value="Czechia"/>
          <xsd:enumeration value="Denmark"/>
          <xsd:enumeration value="EASA"/>
          <xsd:enumeration value="Egypt"/>
          <xsd:enumeration value="Estonia"/>
          <xsd:enumeration value="Finland"/>
          <xsd:enumeration value="France"/>
          <xsd:enumeration value="French Polynesia"/>
          <xsd:enumeration value="Georgia"/>
          <xsd:enumeration value="Germany"/>
          <xsd:enumeration value="India"/>
          <xsd:enumeration value="Italy"/>
          <xsd:enumeration value="Jordan"/>
          <xsd:enumeration value="Kenya"/>
          <xsd:enumeration value="Latvia"/>
          <xsd:enumeration value="Luxembourg"/>
          <xsd:enumeration value="Malta"/>
          <xsd:enumeration value="Mozambique"/>
          <xsd:enumeration value="New Zealand"/>
          <xsd:enumeration value="Paraguay"/>
          <xsd:enumeration value="Poland"/>
          <xsd:enumeration value="Portugal"/>
          <xsd:enumeration value="Romania"/>
          <xsd:enumeration value="San Marino"/>
          <xsd:enumeration value="Saudi Arabia"/>
          <xsd:enumeration value="Senegal"/>
          <xsd:enumeration value="Slovenia"/>
          <xsd:enumeration value="Spain"/>
          <xsd:enumeration value="Suriname"/>
          <xsd:enumeration value="Switzerland"/>
          <xsd:enumeration value="Thailand"/>
          <xsd:enumeration value="Turkey"/>
          <xsd:enumeration value="Ukraine"/>
          <xsd:enumeration value="United Arab Emirates"/>
          <xsd:enumeration value="United States of America"/>
        </xsd:restriction>
      </xsd:simpleType>
    </xsd:element>
    <xsd:element name="MediaServiceSearchProperties" ma:index="3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38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2139B7-9E22-49FC-BA51-5404532BD01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B3F1207-4D88-422C-AF2C-8D626752A3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A67681-7111-4B89-BC34-A97B8EAAFF71}">
  <ds:schemaRefs>
    <ds:schemaRef ds:uri="http://schemas.microsoft.com/office/2006/metadata/properties"/>
    <ds:schemaRef ds:uri="http://schemas.microsoft.com/office/infopath/2007/PartnerControls"/>
    <ds:schemaRef ds:uri="c566f489-8ee3-43c5-b6d4-aa783d8204ae"/>
    <ds:schemaRef ds:uri="e4a420f4-3acc-4271-8e74-e4bf38901610"/>
  </ds:schemaRefs>
</ds:datastoreItem>
</file>

<file path=customXml/itemProps4.xml><?xml version="1.0" encoding="utf-8"?>
<ds:datastoreItem xmlns:ds="http://schemas.openxmlformats.org/officeDocument/2006/customXml" ds:itemID="{4A07FD3A-9E37-4583-8439-C3F6AC04BE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420f4-3acc-4271-8e74-e4bf38901610"/>
    <ds:schemaRef ds:uri="c566f489-8ee3-43c5-b6d4-aa783d8204a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11</vt:i4>
      </vt:variant>
    </vt:vector>
  </HeadingPairs>
  <TitlesOfParts>
    <vt:vector size="11" baseType="lpstr">
      <vt:lpstr>Year and status</vt:lpstr>
      <vt:lpstr>Month and status 2025</vt:lpstr>
      <vt:lpstr>Birdstrike Rates 2025</vt:lpstr>
      <vt:lpstr>Total 2025</vt:lpstr>
      <vt:lpstr>Bird species and status</vt:lpstr>
      <vt:lpstr>Bird species and month</vt:lpstr>
      <vt:lpstr>Species and damage</vt:lpstr>
      <vt:lpstr>Boundary Zone</vt:lpstr>
      <vt:lpstr>Damage Status</vt:lpstr>
      <vt:lpstr>Parts struck</vt:lpstr>
      <vt:lpstr>Parts damaged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Charlene Beadle</dc:creator>
  <cp:keywords/>
  <dc:description/>
  <cp:lastModifiedBy>Cormac Morrison</cp:lastModifiedBy>
  <cp:revision/>
  <dcterms:created xsi:type="dcterms:W3CDTF">2025-09-02T11:52:42Z</dcterms:created>
  <dcterms:modified xsi:type="dcterms:W3CDTF">2026-06-26T11:02:52Z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e6039e1-a83a-4485-9581-62128b86c05c_Enabled">
    <vt:lpwstr>true</vt:lpwstr>
  </property>
  <property fmtid="{D5CDD505-2E9C-101B-9397-08002B2CF9AE}" pid="3" name="MSIP_Label_1e6039e1-a83a-4485-9581-62128b86c05c_SetDate">
    <vt:lpwstr>2025-09-02T12:24:36Z</vt:lpwstr>
  </property>
  <property fmtid="{D5CDD505-2E9C-101B-9397-08002B2CF9AE}" pid="4" name="MSIP_Label_1e6039e1-a83a-4485-9581-62128b86c05c_Method">
    <vt:lpwstr>Privileged</vt:lpwstr>
  </property>
  <property fmtid="{D5CDD505-2E9C-101B-9397-08002B2CF9AE}" pid="5" name="MSIP_Label_1e6039e1-a83a-4485-9581-62128b86c05c_Name">
    <vt:lpwstr>O - Unrestricted - Public</vt:lpwstr>
  </property>
  <property fmtid="{D5CDD505-2E9C-101B-9397-08002B2CF9AE}" pid="6" name="MSIP_Label_1e6039e1-a83a-4485-9581-62128b86c05c_SiteId">
    <vt:lpwstr>c4edd5ba-10c3-4fe3-946a-7c9c446ab8c8</vt:lpwstr>
  </property>
  <property fmtid="{D5CDD505-2E9C-101B-9397-08002B2CF9AE}" pid="7" name="MSIP_Label_1e6039e1-a83a-4485-9581-62128b86c05c_ActionId">
    <vt:lpwstr>c34ec965-bb97-4ba7-ae7d-0734a5a812da</vt:lpwstr>
  </property>
  <property fmtid="{D5CDD505-2E9C-101B-9397-08002B2CF9AE}" pid="8" name="MSIP_Label_1e6039e1-a83a-4485-9581-62128b86c05c_ContentBits">
    <vt:lpwstr>3</vt:lpwstr>
  </property>
  <property fmtid="{D5CDD505-2E9C-101B-9397-08002B2CF9AE}" pid="9" name="MSIP_Label_1e6039e1-a83a-4485-9581-62128b86c05c_Tag">
    <vt:lpwstr>10, 0, 1, 1</vt:lpwstr>
  </property>
  <property fmtid="{D5CDD505-2E9C-101B-9397-08002B2CF9AE}" pid="10" name="MediaServiceImageTags">
    <vt:lpwstr/>
  </property>
  <property fmtid="{D5CDD505-2E9C-101B-9397-08002B2CF9AE}" pid="11" name="n06c3323d95f4b13afcf85f0319de68f">
    <vt:lpwstr/>
  </property>
  <property fmtid="{D5CDD505-2E9C-101B-9397-08002B2CF9AE}" pid="12" name="ContentTypeId">
    <vt:lpwstr>0x010100026BFE6A34D44FF09C8C098CCC1B744C000535917E23494D71829E99EDAB2258AC0012EB2F444C95014582CB1332D4A82DCE</vt:lpwstr>
  </property>
  <property fmtid="{D5CDD505-2E9C-101B-9397-08002B2CF9AE}" pid="13" name="ComplianceAssetId">
    <vt:lpwstr/>
  </property>
  <property fmtid="{D5CDD505-2E9C-101B-9397-08002B2CF9AE}" pid="14" name="_ExtendedDescription">
    <vt:lpwstr/>
  </property>
  <property fmtid="{D5CDD505-2E9C-101B-9397-08002B2CF9AE}" pid="15" name="CAAITSystemName">
    <vt:lpwstr/>
  </property>
  <property fmtid="{D5CDD505-2E9C-101B-9397-08002B2CF9AE}" pid="16" name="CAASBDRelatedSubjectArea">
    <vt:lpwstr/>
  </property>
  <property fmtid="{D5CDD505-2E9C-101B-9397-08002B2CF9AE}" pid="17" name="PBO_x0020_Reference_x0020_Number">
    <vt:lpwstr/>
  </property>
  <property fmtid="{D5CDD505-2E9C-101B-9397-08002B2CF9AE}" pid="18" name="d295375f781b45c9ab7235ce31c06a9c">
    <vt:lpwstr/>
  </property>
  <property fmtid="{D5CDD505-2E9C-101B-9397-08002B2CF9AE}" pid="19" name="_dlc_DocIdItemGuid">
    <vt:lpwstr>b291bf9a-c534-416d-a45b-7ccfaa3e8b4c</vt:lpwstr>
  </property>
  <property fmtid="{D5CDD505-2E9C-101B-9397-08002B2CF9AE}" pid="20" name="CAAContentGroup">
    <vt:lpwstr>2;#Oversight|092cd734-b0bd-4391-ae7f-cfeb41fcdbc1</vt:lpwstr>
  </property>
  <property fmtid="{D5CDD505-2E9C-101B-9397-08002B2CF9AE}" pid="21" name="kf9f1245b8384b83a58f829257278f5c">
    <vt:lpwstr/>
  </property>
  <property fmtid="{D5CDD505-2E9C-101B-9397-08002B2CF9AE}" pid="22" name="CAADepartments">
    <vt:lpwstr>4;#Safety and Business Delivery|7caf30dd-5e58-4cef-b420-fb5dc02f7506</vt:lpwstr>
  </property>
  <property fmtid="{D5CDD505-2E9C-101B-9397-08002B2CF9AE}" pid="23" name="PBO Reference Number">
    <vt:lpwstr/>
  </property>
  <property fmtid="{D5CDD505-2E9C-101B-9397-08002B2CF9AE}" pid="24" name="TriggerFlowInfo">
    <vt:lpwstr/>
  </property>
  <property fmtid="{D5CDD505-2E9C-101B-9397-08002B2CF9AE}" pid="25" name="CAABusinessFunctions">
    <vt:lpwstr>5;#Aviation Intelligence and Performance|93e29d2b-faa1-4870-a3ef-ebdb53a89ba6</vt:lpwstr>
  </property>
</Properties>
</file>