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47" d="100"/>
          <a:sy n="47" d="100"/>
        </p:scale>
        <p:origin x="186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0" y="-9526"/>
            <a:ext cx="9144000" cy="686752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514474" y="1141638"/>
            <a:ext cx="7629525" cy="5724525"/>
          </a:xfrm>
          <a:prstGeom prst="rect">
            <a:avLst/>
          </a:prstGeom>
          <a:gradFill>
            <a:gsLst>
              <a:gs pos="18000">
                <a:srgbClr val="492F91">
                  <a:lumMod val="91000"/>
                  <a:lumOff val="9000"/>
                </a:srgbClr>
              </a:gs>
              <a:gs pos="65000">
                <a:srgbClr val="492F91">
                  <a:lumMod val="95000"/>
                  <a:alpha val="0"/>
                </a:srgbClr>
              </a:gs>
              <a:gs pos="25000">
                <a:srgbClr val="492F91">
                  <a:lumMod val="93000"/>
                  <a:lumOff val="7000"/>
                  <a:alpha val="82000"/>
                </a:srgbClr>
              </a:gs>
              <a:gs pos="100000">
                <a:schemeClr val="tx1">
                  <a:lumMod val="84000"/>
                  <a:lumOff val="16000"/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30" y="5915153"/>
            <a:ext cx="2306994" cy="652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065" y="289604"/>
            <a:ext cx="7772400" cy="1629001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065" y="2044690"/>
            <a:ext cx="6858000" cy="66164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6189" y="1975751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8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741363" y="1665288"/>
            <a:ext cx="7773987" cy="433546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5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05338" y="1542030"/>
            <a:ext cx="3910012" cy="45158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81894"/>
            <a:ext cx="3886200" cy="397600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542029"/>
            <a:ext cx="3886200" cy="46638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smtClean="0"/>
              <a:t>Sub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216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1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957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9144000" cy="6907536"/>
          </a:xfrm>
          <a:prstGeom prst="rect">
            <a:avLst/>
          </a:prstGeom>
          <a:solidFill>
            <a:srgbClr val="492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30" y="5915153"/>
            <a:ext cx="2306994" cy="65290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47113" y="907877"/>
            <a:ext cx="46466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dirty="0" smtClean="0">
                <a:solidFill>
                  <a:schemeClr val="bg1"/>
                </a:solidFill>
                <a:latin typeface="Swis721 BdRnd BT" panose="020F0704020202020204" pitchFamily="34" charset="0"/>
              </a:rPr>
              <a:t>Contact Us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5213" y="1722992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23144" y="2059338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BBC19"/>
                </a:solidFill>
                <a:latin typeface="Swis721 BdRnd BT" panose="020F0704020202020204" pitchFamily="34" charset="0"/>
              </a:rPr>
              <a:t>First</a:t>
            </a:r>
            <a:r>
              <a:rPr lang="en-GB" baseline="0" dirty="0" smtClean="0">
                <a:solidFill>
                  <a:srgbClr val="FBBC19"/>
                </a:solidFill>
                <a:latin typeface="Swis721 BdRnd BT" panose="020F0704020202020204" pitchFamily="34" charset="0"/>
              </a:rPr>
              <a:t> Last</a:t>
            </a:r>
            <a:endParaRPr lang="en-GB" dirty="0">
              <a:solidFill>
                <a:srgbClr val="FBBC19"/>
              </a:solidFill>
              <a:latin typeface="Swis721 BdRnd BT" panose="020F07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35128" y="2531334"/>
            <a:ext cx="4670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Job title</a:t>
            </a:r>
            <a:r>
              <a:rPr lang="en-GB" sz="1600" baseline="0" dirty="0" smtClean="0">
                <a:solidFill>
                  <a:schemeClr val="bg1"/>
                </a:solidFill>
              </a:rPr>
              <a:t> goes here</a:t>
            </a:r>
            <a:endParaRPr lang="en-GB" sz="1600" dirty="0" smtClean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Email@newcastleinternational.co.uk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07808 123 123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23144" y="3597664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BBC19"/>
                </a:solidFill>
                <a:latin typeface="Swis721 BdRnd BT" panose="020F0704020202020204" pitchFamily="34" charset="0"/>
              </a:rPr>
              <a:t>First Last</a:t>
            </a:r>
            <a:endParaRPr lang="en-GB" dirty="0">
              <a:solidFill>
                <a:srgbClr val="FBBC19"/>
              </a:solidFill>
              <a:latin typeface="Swis721 BdRnd BT" panose="020F07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35128" y="4069660"/>
            <a:ext cx="4670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Job title goes here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email@newcastleinternational.co.uk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Mob: 07808 123 123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8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9144000" cy="6907536"/>
          </a:xfrm>
          <a:prstGeom prst="rect">
            <a:avLst/>
          </a:prstGeom>
          <a:solidFill>
            <a:srgbClr val="492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30" y="5915153"/>
            <a:ext cx="2306994" cy="65290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420260" y="2599787"/>
            <a:ext cx="46466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50" dirty="0" smtClean="0">
                <a:solidFill>
                  <a:schemeClr val="bg1"/>
                </a:solidFill>
                <a:latin typeface="Swis721 BdRnd BT" panose="020F0704020202020204" pitchFamily="34" charset="0"/>
              </a:rPr>
              <a:t>Any Questions?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538360" y="3414902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2035"/>
            <a:ext cx="7886700" cy="4399388"/>
          </a:xfrm>
        </p:spPr>
        <p:txBody>
          <a:bodyPr/>
          <a:lstStyle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5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2035"/>
            <a:ext cx="7886700" cy="43993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8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ntroduction and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2035"/>
            <a:ext cx="7886700" cy="130343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044825"/>
            <a:ext cx="7886700" cy="6461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smtClean="0"/>
              <a:t>Sub Title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28650" y="3849234"/>
            <a:ext cx="7886700" cy="1303436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3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2846"/>
          <a:stretch/>
        </p:blipFill>
        <p:spPr>
          <a:xfrm>
            <a:off x="9524" y="-28197"/>
            <a:ext cx="9144001" cy="693573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838200"/>
            <a:ext cx="7781925" cy="6069336"/>
          </a:xfrm>
          <a:prstGeom prst="rect">
            <a:avLst/>
          </a:prstGeom>
          <a:gradFill>
            <a:gsLst>
              <a:gs pos="18000">
                <a:srgbClr val="492F91">
                  <a:lumMod val="91000"/>
                  <a:lumOff val="9000"/>
                </a:srgbClr>
              </a:gs>
              <a:gs pos="44000">
                <a:srgbClr val="492F91">
                  <a:lumMod val="95000"/>
                  <a:alpha val="0"/>
                </a:srgbClr>
              </a:gs>
              <a:gs pos="25000">
                <a:srgbClr val="492F91">
                  <a:lumMod val="93000"/>
                  <a:lumOff val="7000"/>
                  <a:alpha val="82000"/>
                </a:srgbClr>
              </a:gs>
              <a:gs pos="100000">
                <a:schemeClr val="tx1">
                  <a:lumMod val="84000"/>
                  <a:lumOff val="16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959" y="4555671"/>
            <a:ext cx="8405812" cy="1736735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9013" y="6292406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4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"/>
            <a:ext cx="9144000" cy="690672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838200"/>
            <a:ext cx="7781925" cy="6069336"/>
          </a:xfrm>
          <a:prstGeom prst="rect">
            <a:avLst/>
          </a:prstGeom>
          <a:gradFill>
            <a:gsLst>
              <a:gs pos="18000">
                <a:srgbClr val="492F91">
                  <a:lumMod val="91000"/>
                  <a:lumOff val="9000"/>
                </a:srgbClr>
              </a:gs>
              <a:gs pos="44000">
                <a:srgbClr val="492F91">
                  <a:lumMod val="95000"/>
                  <a:alpha val="0"/>
                </a:srgbClr>
              </a:gs>
              <a:gs pos="25000">
                <a:srgbClr val="492F91">
                  <a:lumMod val="93000"/>
                  <a:lumOff val="7000"/>
                  <a:alpha val="82000"/>
                </a:srgbClr>
              </a:gs>
              <a:gs pos="100000">
                <a:schemeClr val="tx1">
                  <a:lumMod val="84000"/>
                  <a:lumOff val="16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959" y="4555671"/>
            <a:ext cx="8405812" cy="1736735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9013" y="6292406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59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90058"/>
            <a:ext cx="3886200" cy="401682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90059"/>
            <a:ext cx="3886200" cy="401682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30779"/>
            <a:ext cx="3886200" cy="612321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smtClean="0"/>
              <a:t>Sub Title</a:t>
            </a:r>
            <a:endParaRPr lang="en-GB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30779"/>
            <a:ext cx="3886200" cy="612321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smtClean="0"/>
              <a:t>Sub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14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28650" y="1780041"/>
            <a:ext cx="7959725" cy="3795712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3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CAD31-7444-4C8A-B06E-A29BDFDA09C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01840"/>
            <a:ext cx="7886700" cy="981981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42104" y="1257299"/>
            <a:ext cx="1127051" cy="0"/>
          </a:xfrm>
          <a:prstGeom prst="line">
            <a:avLst/>
          </a:prstGeom>
          <a:ln w="28575">
            <a:solidFill>
              <a:srgbClr val="FBB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650" y="1616075"/>
            <a:ext cx="7886700" cy="44338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9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27805"/>
            <a:ext cx="9144000" cy="630195"/>
          </a:xfrm>
          <a:prstGeom prst="rect">
            <a:avLst/>
          </a:prstGeom>
          <a:solidFill>
            <a:srgbClr val="492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1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5653"/>
            <a:ext cx="7886700" cy="4399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ECAD31-7444-4C8A-B06E-A29BDFDA09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28468" y="6404401"/>
            <a:ext cx="5253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>
                <a:solidFill>
                  <a:srgbClr val="FBBC19"/>
                </a:solidFill>
              </a:rPr>
              <a:t>|</a:t>
            </a:r>
            <a:r>
              <a:rPr lang="en-GB" sz="1200" b="0" baseline="0" dirty="0" smtClean="0">
                <a:solidFill>
                  <a:schemeClr val="bg1"/>
                </a:solidFill>
              </a:rPr>
              <a:t> </a:t>
            </a:r>
            <a:r>
              <a:rPr lang="en-GB" sz="1200" b="1" dirty="0" smtClean="0">
                <a:solidFill>
                  <a:schemeClr val="bg1"/>
                </a:solidFill>
              </a:rPr>
              <a:t>Newcastle International Airport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8" r:id="rId4"/>
    <p:sldLayoutId id="2147483663" r:id="rId5"/>
    <p:sldLayoutId id="2147483672" r:id="rId6"/>
    <p:sldLayoutId id="2147483664" r:id="rId7"/>
    <p:sldLayoutId id="2147483675" r:id="rId8"/>
    <p:sldLayoutId id="2147483679" r:id="rId9"/>
    <p:sldLayoutId id="2147483680" r:id="rId10"/>
    <p:sldLayoutId id="2147483676" r:id="rId11"/>
    <p:sldLayoutId id="2147483666" r:id="rId12"/>
    <p:sldLayoutId id="2147483667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492F9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92F91"/>
          </a:solidFill>
          <a:latin typeface="Arial Rounded MT Bold" panose="020F07040305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92F91"/>
          </a:solidFill>
          <a:latin typeface="Arial Rounded MT Bold" panose="020F07040305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92F91"/>
          </a:solidFill>
          <a:latin typeface="Arial Rounded MT Bold" panose="020F07040305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560B9B-5C84-4206-9864-A51E344B5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020" y="631333"/>
            <a:ext cx="6858000" cy="1241822"/>
          </a:xfrm>
        </p:spPr>
        <p:txBody>
          <a:bodyPr/>
          <a:lstStyle/>
          <a:p>
            <a:r>
              <a:rPr lang="en-AU" dirty="0"/>
              <a:t>2017/2018 – Track Plots by Aircraft Type</a:t>
            </a:r>
          </a:p>
          <a:p>
            <a:r>
              <a:rPr lang="en-AU" dirty="0"/>
              <a:t>GIRLI 3X</a:t>
            </a:r>
          </a:p>
        </p:txBody>
      </p:sp>
    </p:spTree>
    <p:extLst>
      <p:ext uri="{BB962C8B-B14F-4D97-AF65-F5344CB8AC3E}">
        <p14:creationId xmlns:p14="http://schemas.microsoft.com/office/powerpoint/2010/main" val="149546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3X (111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3X (189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3X (82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7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3X (71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3X (23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6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3X (51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5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3X (13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3X (23 TRACKS), Airbus 321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00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3X (29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6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3X (45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8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3X (60 TRACKS), Airbus 319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959D15-CDD0-4900-9A60-5571EAD994F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6" y="1680006"/>
            <a:ext cx="5612827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3X (42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9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3X (44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560B9B-5C84-4206-9864-A51E344B5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83214"/>
            <a:ext cx="6858000" cy="1241822"/>
          </a:xfrm>
        </p:spPr>
        <p:txBody>
          <a:bodyPr/>
          <a:lstStyle/>
          <a:p>
            <a:r>
              <a:rPr lang="en-AU" dirty="0"/>
              <a:t>2017&amp;2018 – Track Plots by Aircraft Type</a:t>
            </a:r>
          </a:p>
          <a:p>
            <a:r>
              <a:rPr lang="en-AU" dirty="0"/>
              <a:t>GIRLI 1Y</a:t>
            </a:r>
          </a:p>
        </p:txBody>
      </p:sp>
    </p:spTree>
    <p:extLst>
      <p:ext uri="{BB962C8B-B14F-4D97-AF65-F5344CB8AC3E}">
        <p14:creationId xmlns:p14="http://schemas.microsoft.com/office/powerpoint/2010/main" val="395974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1Y (11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4" y="1674531"/>
            <a:ext cx="5612830" cy="390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C58AB1-8D3E-45F2-86F9-8F9F81091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1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1Y (9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1Y (6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8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1Y (19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7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1Y (4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9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1Y (2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6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1Y (3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30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3X (87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7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1Y (0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1Y (17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3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1Y (11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1Y (6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0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1Y (5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30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1Y (2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28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1Y (4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9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1Y (3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6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1Y (3 TRACKS), Airbus 321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7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1Y (5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5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3X (69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49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1Y (1 TRACK),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2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1Y (2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80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1Y (4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51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560B9B-5C84-4206-9864-A51E344B5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83214"/>
            <a:ext cx="6858000" cy="1241822"/>
          </a:xfrm>
        </p:spPr>
        <p:txBody>
          <a:bodyPr/>
          <a:lstStyle/>
          <a:p>
            <a:r>
              <a:rPr lang="en-AU" dirty="0"/>
              <a:t>2017 &amp; 2018 – Track Plots by Aircraft Type</a:t>
            </a:r>
          </a:p>
          <a:p>
            <a:r>
              <a:rPr lang="en-AU" dirty="0"/>
              <a:t>GIRLI 1T</a:t>
            </a:r>
          </a:p>
        </p:txBody>
      </p:sp>
    </p:spTree>
    <p:extLst>
      <p:ext uri="{BB962C8B-B14F-4D97-AF65-F5344CB8AC3E}">
        <p14:creationId xmlns:p14="http://schemas.microsoft.com/office/powerpoint/2010/main" val="1453729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1T (42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9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1T (21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91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1T (0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72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1T (0 TRACKS), Airbus 319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54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1T (24 TRACK),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49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1T (13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3X (107 TRACKS), Airbus 319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0559A6-E396-4973-8A16-5D5013C2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6" y="1674531"/>
            <a:ext cx="5612827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66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1T (0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1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1T (1 TRACK),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1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1T (61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06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1T (33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78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1T (0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6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1T (4 TRACKS), Boeing 737-800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2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1T (15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2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1T (11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08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1T (0 TRACKS), Boeing 737-300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5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1T (1 TRACK), Airbus 321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1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3X (42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0"/>
            <a:ext cx="5612828" cy="3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464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8/5/17 – 22/5/17, GIRLI 1T (26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85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1T (11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29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1T (0 TRACKS),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54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1T (1 TRACK), Dash 8 Delta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7/8/17 – 21/8/17, GIRLI 3X (30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6/11/17 –20/11/17, GIRLI 3X (52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8E2CC-9BA9-4454-BDF3-3864FB26A65B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4721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5/2/18 – 19/2/18, GIRLI 3X (48 TRACKS), Airbus 320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8D949-05AB-40E5-8202-828670D5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585" y="1674531"/>
            <a:ext cx="5612828" cy="390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6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AL Brand">
      <a:dk1>
        <a:srgbClr val="595959"/>
      </a:dk1>
      <a:lt1>
        <a:sysClr val="window" lastClr="FFFFFF"/>
      </a:lt1>
      <a:dk2>
        <a:srgbClr val="595959"/>
      </a:dk2>
      <a:lt2>
        <a:srgbClr val="E7E6E6"/>
      </a:lt2>
      <a:accent1>
        <a:srgbClr val="492F91"/>
      </a:accent1>
      <a:accent2>
        <a:srgbClr val="FBBC19"/>
      </a:accent2>
      <a:accent3>
        <a:srgbClr val="A5A5A5"/>
      </a:accent3>
      <a:accent4>
        <a:srgbClr val="FFC000"/>
      </a:accent4>
      <a:accent5>
        <a:srgbClr val="B09EDF"/>
      </a:accent5>
      <a:accent6>
        <a:srgbClr val="FEE599"/>
      </a:accent6>
      <a:hlink>
        <a:srgbClr val="424242"/>
      </a:hlink>
      <a:folHlink>
        <a:srgbClr val="42424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AP 725 Project Document" ma:contentTypeID="0x010100026BFE6A34D44FF09C8C098CCC1B744C00458E90FB2F0545F9906BD905FD5EF038000AF2B0EA695735478A32F4E0564E09FA" ma:contentTypeVersion="9" ma:contentTypeDescription="Create a new document." ma:contentTypeScope="" ma:versionID="d5aae4c336ad0ce7a465aa7a8f90743f">
  <xsd:schema xmlns:xsd="http://www.w3.org/2001/XMLSchema" xmlns:xs="http://www.w3.org/2001/XMLSchema" xmlns:p="http://schemas.microsoft.com/office/2006/metadata/properties" xmlns:ns2="6859d673-cf67-4c96-9603-51e7e9e05013" xmlns:ns3="4e26bc8f-09f9-4555-8742-71dfadacfa35" targetNamespace="http://schemas.microsoft.com/office/2006/metadata/properties" ma:root="true" ma:fieldsID="6b67fc3de49ce9a521831659c82e7add" ns2:_="" ns3:_="">
    <xsd:import namespace="6859d673-cf67-4c96-9603-51e7e9e05013"/>
    <xsd:import namespace="4e26bc8f-09f9-4555-8742-71dfadacfa35"/>
    <xsd:element name="properties">
      <xsd:complexType>
        <xsd:sequence>
          <xsd:element name="documentManagement">
            <xsd:complexType>
              <xsd:all>
                <xsd:element ref="ns2:l4351ed06eef4bf1bb471d401b67dbbe" minOccurs="0"/>
                <xsd:element ref="ns2:TaxCatchAll" minOccurs="0"/>
                <xsd:element ref="ns2:TaxCatchAllLabel" minOccurs="0"/>
                <xsd:element ref="ns2:md537954de5d4799b31f8b38caab65fb" minOccurs="0"/>
                <xsd:element ref="ns2:c0579850fabd4de2a8282f228563db32" minOccurs="0"/>
                <xsd:element ref="ns2:CAAARACPReferenc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9d673-cf67-4c96-9603-51e7e9e05013" elementFormDefault="qualified">
    <xsd:import namespace="http://schemas.microsoft.com/office/2006/documentManagement/types"/>
    <xsd:import namespace="http://schemas.microsoft.com/office/infopath/2007/PartnerControls"/>
    <xsd:element name="l4351ed06eef4bf1bb471d401b67dbbe" ma:index="8" ma:taxonomy="true" ma:internalName="l4351ed06eef4bf1bb471d401b67dbbe" ma:taxonomyFieldName="CAAContentGroup" ma:displayName="Content Group" ma:fieldId="{54351ed0-6eef-4bf1-bb47-1d401b67dbbe}" ma:taxonomyMulti="true" ma:sspId="32b1b85a-9065-498a-a715-2e842cb76486" ma:termSetId="078a1673-67d9-42ad-9a0e-7f45c535ee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e6c4b70f-0d2f-4717-ba5a-cbeb9274a285}" ma:internalName="TaxCatchAll" ma:showField="CatchAllData" ma:web="6859d673-cf67-4c96-9603-51e7e9e05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6c4b70f-0d2f-4717-ba5a-cbeb9274a285}" ma:internalName="TaxCatchAllLabel" ma:readOnly="true" ma:showField="CatchAllDataLabel" ma:web="6859d673-cf67-4c96-9603-51e7e9e05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d537954de5d4799b31f8b38caab65fb" ma:index="12" ma:taxonomy="true" ma:internalName="md537954de5d4799b31f8b38caab65fb" ma:taxonomyFieldName="CAABusinessFunctions" ma:displayName="Business Functions" ma:fieldId="{6d537954-de5d-4799-b31f-8b38caab65fb}" ma:taxonomyMulti="true" ma:sspId="32b1b85a-9065-498a-a715-2e842cb76486" ma:termSetId="cf28a2d6-8bcd-450b-a49a-65779e58cd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0579850fabd4de2a8282f228563db32" ma:index="14" ma:taxonomy="true" ma:internalName="c0579850fabd4de2a8282f228563db32" ma:taxonomyFieldName="CAADepartments" ma:displayName="Departments" ma:fieldId="{c0579850-fabd-4de2-a828-2f228563db32}" ma:taxonomyMulti="true" ma:sspId="32b1b85a-9065-498a-a715-2e842cb76486" ma:termSetId="059fbec2-a57e-4088-9445-44d8563950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AARACPReference" ma:index="16" nillable="true" ma:displayName="ACP Reference" ma:internalName="CAAARACPReference">
      <xsd:simpleType>
        <xsd:restriction base="dms:Text">
          <xsd:maxLength value="10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6bc8f-09f9-4555-8742-71dfadacfa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AARACPReference xmlns="6859d673-cf67-4c96-9603-51e7e9e05013">ACP-2015-22</CAAARACPReference>
    <TaxCatchAll xmlns="6859d673-cf67-4c96-9603-51e7e9e05013">
      <Value>3</Value>
      <Value>2</Value>
      <Value>1</Value>
    </TaxCatchAll>
    <l4351ed06eef4bf1bb471d401b67dbbe xmlns="6859d673-cf67-4c96-9603-51e7e9e050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</TermName>
          <TermId xmlns="http://schemas.microsoft.com/office/infopath/2007/PartnerControls">8f0ac385-1b1c-42dd-8d95-2d53389c5a43</TermId>
        </TermInfo>
      </Terms>
    </l4351ed06eef4bf1bb471d401b67dbbe>
    <md537954de5d4799b31f8b38caab65fb xmlns="6859d673-cf67-4c96-9603-51e7e9e050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Airspace, Air Traffic, Aerodromes, ANSP Oversight</TermName>
          <TermId xmlns="http://schemas.microsoft.com/office/infopath/2007/PartnerControls">ae2c29dc-2887-48a9-aee0-111ab7830816</TermId>
        </TermInfo>
      </Terms>
    </md537954de5d4799b31f8b38caab65fb>
    <c0579850fabd4de2a8282f228563db32 xmlns="6859d673-cf67-4c96-9603-51e7e9e0501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Airspace, Air Traffic Management, Aerodromes</TermName>
          <TermId xmlns="http://schemas.microsoft.com/office/infopath/2007/PartnerControls">c5d1a2cc-c921-4254-93c6-f19db1cae540</TermId>
        </TermInfo>
      </Terms>
    </c0579850fabd4de2a8282f228563db32>
  </documentManagement>
</p:properties>
</file>

<file path=customXml/itemProps1.xml><?xml version="1.0" encoding="utf-8"?>
<ds:datastoreItem xmlns:ds="http://schemas.openxmlformats.org/officeDocument/2006/customXml" ds:itemID="{52E69ACC-82DB-43C6-AB8D-A4B00B9D5563}"/>
</file>

<file path=customXml/itemProps2.xml><?xml version="1.0" encoding="utf-8"?>
<ds:datastoreItem xmlns:ds="http://schemas.openxmlformats.org/officeDocument/2006/customXml" ds:itemID="{21A8004E-E5E2-4901-8832-63FFBDD9EAD8}"/>
</file>

<file path=customXml/itemProps3.xml><?xml version="1.0" encoding="utf-8"?>
<ds:datastoreItem xmlns:ds="http://schemas.openxmlformats.org/officeDocument/2006/customXml" ds:itemID="{2F12CF2D-7A63-4C60-977A-72A2C431FCB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994</TotalTime>
  <Words>761</Words>
  <Application>Microsoft Office PowerPoint</Application>
  <PresentationFormat>On-screen Show (4:3)</PresentationFormat>
  <Paragraphs>66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Arial Rounded MT Bold</vt:lpstr>
      <vt:lpstr>Calibri</vt:lpstr>
      <vt:lpstr>Calibri Light</vt:lpstr>
      <vt:lpstr>Swis721 BdRnd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Hall</dc:creator>
  <cp:lastModifiedBy>Helen Hughes</cp:lastModifiedBy>
  <cp:revision>132</cp:revision>
  <dcterms:created xsi:type="dcterms:W3CDTF">2019-11-06T13:31:40Z</dcterms:created>
  <dcterms:modified xsi:type="dcterms:W3CDTF">2020-07-08T09:59:02Z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0x010100026BFE6A34D44FF09C8C098CCC1B744C00458E90FB2F0545F9906BD905FD5EF038000AF2B0EA695735478A32F4E0564E09FA</vt:lpwstr>
  </property>
  <property fmtid="{D5CDD505-2E9C-101B-9397-08002B2CF9AE}" pid="3" name="CAABusinessFunctions">
    <vt:lpwstr>2;#Airspace, Air Traffic, Aerodromes, ANSP Oversight|ae2c29dc-2887-48a9-aee0-111ab7830816</vt:lpwstr>
  </property>
  <property fmtid="{D5CDD505-2E9C-101B-9397-08002B2CF9AE}" pid="4" name="CAAContentGroup">
    <vt:lpwstr>1;#Project|8f0ac385-1b1c-42dd-8d95-2d53389c5a43</vt:lpwstr>
  </property>
  <property fmtid="{D5CDD505-2E9C-101B-9397-08002B2CF9AE}" pid="5" name="CAADepartments">
    <vt:lpwstr>3;#Airspace, Air Traffic Management, Aerodromes|c5d1a2cc-c921-4254-93c6-f19db1cae540</vt:lpwstr>
  </property>
</Properties>
</file>