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55" r:id="rId6"/>
  </p:sldMasterIdLst>
  <p:notesMasterIdLst>
    <p:notesMasterId r:id="rId19"/>
  </p:notesMasterIdLst>
  <p:handoutMasterIdLst>
    <p:handoutMasterId r:id="rId20"/>
  </p:handoutMasterIdLst>
  <p:sldIdLst>
    <p:sldId id="256" r:id="rId7"/>
    <p:sldId id="296" r:id="rId8"/>
    <p:sldId id="298" r:id="rId9"/>
    <p:sldId id="299" r:id="rId10"/>
    <p:sldId id="1461" r:id="rId11"/>
    <p:sldId id="1458" r:id="rId12"/>
    <p:sldId id="1459" r:id="rId13"/>
    <p:sldId id="1460" r:id="rId14"/>
    <p:sldId id="1463" r:id="rId15"/>
    <p:sldId id="1465" r:id="rId16"/>
    <p:sldId id="1464" r:id="rId17"/>
    <p:sldId id="288" r:id="rId18"/>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EAE"/>
    <a:srgbClr val="566B21"/>
    <a:srgbClr val="0C1975"/>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4B1F0-98DA-4D19-A941-D067C81D3B7A}" v="4" dt="2023-06-12T20:08:21.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83280-7267-4028-B783-DC9FAE565C1B}" type="doc">
      <dgm:prSet loTypeId="urn:microsoft.com/office/officeart/2005/8/layout/vList3" loCatId="list" qsTypeId="urn:microsoft.com/office/officeart/2005/8/quickstyle/simple1" qsCatId="simple" csTypeId="urn:microsoft.com/office/officeart/2005/8/colors/accent1_2" csCatId="accent1" phldr="1"/>
      <dgm:spPr/>
    </dgm:pt>
    <dgm:pt modelId="{65806E61-EEA9-4726-922D-8AFE26473B8A}">
      <dgm:prSet phldrT="[Text]"/>
      <dgm:spPr/>
      <dgm:t>
        <a:bodyPr/>
        <a:lstStyle/>
        <a:p>
          <a:r>
            <a:rPr lang="en-GB"/>
            <a:t>Introduced Skyway Code and Skyway Code for Airworthiness</a:t>
          </a:r>
        </a:p>
      </dgm:t>
    </dgm:pt>
    <dgm:pt modelId="{4A1C8642-EA11-4720-AA7C-CD460CDC63A8}" type="parTrans" cxnId="{3451F067-DE11-4FF9-A3F6-F27A44039CCC}">
      <dgm:prSet/>
      <dgm:spPr/>
      <dgm:t>
        <a:bodyPr/>
        <a:lstStyle/>
        <a:p>
          <a:endParaRPr lang="en-GB"/>
        </a:p>
      </dgm:t>
    </dgm:pt>
    <dgm:pt modelId="{F520EE50-BD22-4B9C-9DA1-480518E5663D}" type="sibTrans" cxnId="{3451F067-DE11-4FF9-A3F6-F27A44039CCC}">
      <dgm:prSet/>
      <dgm:spPr/>
      <dgm:t>
        <a:bodyPr/>
        <a:lstStyle/>
        <a:p>
          <a:endParaRPr lang="en-GB"/>
        </a:p>
      </dgm:t>
    </dgm:pt>
    <dgm:pt modelId="{04D98889-D749-43F4-A9D1-FFECBCA08260}">
      <dgm:prSet phldrT="[Text]"/>
      <dgm:spPr/>
      <dgm:t>
        <a:bodyPr/>
        <a:lstStyle/>
        <a:p>
          <a:r>
            <a:rPr lang="en-GB"/>
            <a:t>Published updated BCAR Section S</a:t>
          </a:r>
        </a:p>
      </dgm:t>
    </dgm:pt>
    <dgm:pt modelId="{D4CC3103-FA3D-4CC4-BE47-3D88D6170406}" type="parTrans" cxnId="{F82216A2-15F8-42E4-8AF4-31525B553FC5}">
      <dgm:prSet/>
      <dgm:spPr/>
      <dgm:t>
        <a:bodyPr/>
        <a:lstStyle/>
        <a:p>
          <a:endParaRPr lang="en-GB"/>
        </a:p>
      </dgm:t>
    </dgm:pt>
    <dgm:pt modelId="{59D47852-7CF5-4E95-AF51-B41E3A7E49BF}" type="sibTrans" cxnId="{F82216A2-15F8-42E4-8AF4-31525B553FC5}">
      <dgm:prSet/>
      <dgm:spPr/>
      <dgm:t>
        <a:bodyPr/>
        <a:lstStyle/>
        <a:p>
          <a:endParaRPr lang="en-GB"/>
        </a:p>
      </dgm:t>
    </dgm:pt>
    <dgm:pt modelId="{C186DAF9-91D0-4216-BC4F-03FAC3113CC7}">
      <dgm:prSet phldrT="[Text]"/>
      <dgm:spPr/>
      <dgm:t>
        <a:bodyPr/>
        <a:lstStyle/>
        <a:p>
          <a:r>
            <a:rPr lang="en-GB"/>
            <a:t>Delegation of licensing to the British Gliding Association </a:t>
          </a:r>
        </a:p>
      </dgm:t>
    </dgm:pt>
    <dgm:pt modelId="{91A3210B-BD83-4016-BD8E-C7306C023606}" type="parTrans" cxnId="{A5286C34-AA13-49C5-AC99-F0092F018FA8}">
      <dgm:prSet/>
      <dgm:spPr/>
      <dgm:t>
        <a:bodyPr/>
        <a:lstStyle/>
        <a:p>
          <a:endParaRPr lang="en-GB"/>
        </a:p>
      </dgm:t>
    </dgm:pt>
    <dgm:pt modelId="{ADC408E5-F220-43DA-9BA2-1F80D38B8B36}" type="sibTrans" cxnId="{A5286C34-AA13-49C5-AC99-F0092F018FA8}">
      <dgm:prSet/>
      <dgm:spPr/>
      <dgm:t>
        <a:bodyPr/>
        <a:lstStyle/>
        <a:p>
          <a:endParaRPr lang="en-GB"/>
        </a:p>
      </dgm:t>
    </dgm:pt>
    <dgm:pt modelId="{25097946-E708-4BE4-AF7B-F09D41B2CA49}">
      <dgm:prSet phldrT="[Text]"/>
      <dgm:spPr/>
      <dgm:t>
        <a:bodyPr/>
        <a:lstStyle/>
        <a:p>
          <a:r>
            <a:rPr lang="en-GB" b="0" i="0" u="none" strike="noStrike">
              <a:solidFill>
                <a:schemeClr val="bg1"/>
              </a:solidFill>
              <a:effectLst/>
              <a:latin typeface="Corbel" panose="020B0503020204020204" pitchFamily="34" charset="0"/>
            </a:rPr>
            <a:t>Creation of Safety Standards Acknowledgements and Consent Class 5 (Fast Jets) </a:t>
          </a:r>
          <a:endParaRPr lang="en-GB">
            <a:solidFill>
              <a:schemeClr val="bg1"/>
            </a:solidFill>
          </a:endParaRPr>
        </a:p>
      </dgm:t>
    </dgm:pt>
    <dgm:pt modelId="{A3F787E4-066C-429A-BADD-4D7A573D71B6}" type="parTrans" cxnId="{137F6ADA-8C9D-4ED3-B8EE-43E5377ACFD3}">
      <dgm:prSet/>
      <dgm:spPr/>
      <dgm:t>
        <a:bodyPr/>
        <a:lstStyle/>
        <a:p>
          <a:endParaRPr lang="en-GB"/>
        </a:p>
      </dgm:t>
    </dgm:pt>
    <dgm:pt modelId="{0497BEBA-9110-4724-8D4E-34CBBA9601D9}" type="sibTrans" cxnId="{137F6ADA-8C9D-4ED3-B8EE-43E5377ACFD3}">
      <dgm:prSet/>
      <dgm:spPr/>
      <dgm:t>
        <a:bodyPr/>
        <a:lstStyle/>
        <a:p>
          <a:endParaRPr lang="en-GB"/>
        </a:p>
      </dgm:t>
    </dgm:pt>
    <dgm:pt modelId="{D03D34A0-AAA1-49F4-9AAE-27402A000D9B}">
      <dgm:prSet phldrT="[Text]"/>
      <dgm:spPr/>
      <dgm:t>
        <a:bodyPr/>
        <a:lstStyle/>
        <a:p>
          <a:r>
            <a:rPr lang="en-GB" b="0" i="0" u="none" strike="noStrike">
              <a:solidFill>
                <a:schemeClr val="bg1"/>
              </a:solidFill>
              <a:effectLst/>
              <a:latin typeface="Corbel" panose="020B0503020204020204" pitchFamily="34" charset="0"/>
            </a:rPr>
            <a:t>Completed a comparison study with other NAAs’ practices</a:t>
          </a:r>
          <a:endParaRPr lang="en-GB">
            <a:solidFill>
              <a:schemeClr val="bg1"/>
            </a:solidFill>
          </a:endParaRPr>
        </a:p>
      </dgm:t>
    </dgm:pt>
    <dgm:pt modelId="{B090A092-99CE-47D0-BD86-4EF62844C8FA}" type="parTrans" cxnId="{48CB4A1F-E8F8-4496-BF22-B8F902C8E856}">
      <dgm:prSet/>
      <dgm:spPr/>
      <dgm:t>
        <a:bodyPr/>
        <a:lstStyle/>
        <a:p>
          <a:endParaRPr lang="en-GB"/>
        </a:p>
      </dgm:t>
    </dgm:pt>
    <dgm:pt modelId="{E93FF382-69C0-4C3A-9933-F6D5747805C1}" type="sibTrans" cxnId="{48CB4A1F-E8F8-4496-BF22-B8F902C8E856}">
      <dgm:prSet/>
      <dgm:spPr/>
      <dgm:t>
        <a:bodyPr/>
        <a:lstStyle/>
        <a:p>
          <a:endParaRPr lang="en-GB"/>
        </a:p>
      </dgm:t>
    </dgm:pt>
    <dgm:pt modelId="{BE3DDE15-F121-469D-BD4E-66ADBFD39F55}" type="pres">
      <dgm:prSet presAssocID="{0B483280-7267-4028-B783-DC9FAE565C1B}" presName="linearFlow" presStyleCnt="0">
        <dgm:presLayoutVars>
          <dgm:dir/>
          <dgm:resizeHandles val="exact"/>
        </dgm:presLayoutVars>
      </dgm:prSet>
      <dgm:spPr/>
    </dgm:pt>
    <dgm:pt modelId="{0C95BE82-26F4-451C-B26A-5F8ED40CF63D}" type="pres">
      <dgm:prSet presAssocID="{65806E61-EEA9-4726-922D-8AFE26473B8A}" presName="composite" presStyleCnt="0"/>
      <dgm:spPr/>
    </dgm:pt>
    <dgm:pt modelId="{146AD20A-0F51-46BB-BBAE-13EE28EDDD4B}" type="pres">
      <dgm:prSet presAssocID="{65806E61-EEA9-4726-922D-8AFE26473B8A}" presName="imgShp" presStyleLbl="fgImgPlace1" presStyleIdx="0" presStyleCnt="5"/>
      <dgm:spPr/>
    </dgm:pt>
    <dgm:pt modelId="{9305A4C3-86A8-4536-AEEC-789E13A7A39D}" type="pres">
      <dgm:prSet presAssocID="{65806E61-EEA9-4726-922D-8AFE26473B8A}" presName="txShp" presStyleLbl="node1" presStyleIdx="0" presStyleCnt="5">
        <dgm:presLayoutVars>
          <dgm:bulletEnabled val="1"/>
        </dgm:presLayoutVars>
      </dgm:prSet>
      <dgm:spPr/>
    </dgm:pt>
    <dgm:pt modelId="{4AF0A6BF-70AB-40BA-89D5-D80F084A157E}" type="pres">
      <dgm:prSet presAssocID="{F520EE50-BD22-4B9C-9DA1-480518E5663D}" presName="spacing" presStyleCnt="0"/>
      <dgm:spPr/>
    </dgm:pt>
    <dgm:pt modelId="{5F2D7FE2-5642-4287-B1D6-082E03F8FDAB}" type="pres">
      <dgm:prSet presAssocID="{04D98889-D749-43F4-A9D1-FFECBCA08260}" presName="composite" presStyleCnt="0"/>
      <dgm:spPr/>
    </dgm:pt>
    <dgm:pt modelId="{6BB8C9E9-E531-487D-BF78-7C21AE110F34}" type="pres">
      <dgm:prSet presAssocID="{04D98889-D749-43F4-A9D1-FFECBCA08260}" presName="imgShp" presStyleLbl="fgImgPlace1" presStyleIdx="1" presStyleCnt="5"/>
      <dgm:spPr/>
    </dgm:pt>
    <dgm:pt modelId="{06FD9370-9D18-450F-8268-7D55E5C42F4F}" type="pres">
      <dgm:prSet presAssocID="{04D98889-D749-43F4-A9D1-FFECBCA08260}" presName="txShp" presStyleLbl="node1" presStyleIdx="1" presStyleCnt="5">
        <dgm:presLayoutVars>
          <dgm:bulletEnabled val="1"/>
        </dgm:presLayoutVars>
      </dgm:prSet>
      <dgm:spPr/>
    </dgm:pt>
    <dgm:pt modelId="{0507C644-1E01-40F9-BD66-BAB117BB7B7E}" type="pres">
      <dgm:prSet presAssocID="{59D47852-7CF5-4E95-AF51-B41E3A7E49BF}" presName="spacing" presStyleCnt="0"/>
      <dgm:spPr/>
    </dgm:pt>
    <dgm:pt modelId="{D665EE72-676E-4A3D-861D-0B39D809BF49}" type="pres">
      <dgm:prSet presAssocID="{C186DAF9-91D0-4216-BC4F-03FAC3113CC7}" presName="composite" presStyleCnt="0"/>
      <dgm:spPr/>
    </dgm:pt>
    <dgm:pt modelId="{2A736EA2-687A-4B16-87CC-A319C214EEB8}" type="pres">
      <dgm:prSet presAssocID="{C186DAF9-91D0-4216-BC4F-03FAC3113CC7}" presName="imgShp" presStyleLbl="fgImgPlace1" presStyleIdx="2" presStyleCnt="5"/>
      <dgm:spPr/>
    </dgm:pt>
    <dgm:pt modelId="{A3B5326D-34D5-4D57-A776-6EFE7C217953}" type="pres">
      <dgm:prSet presAssocID="{C186DAF9-91D0-4216-BC4F-03FAC3113CC7}" presName="txShp" presStyleLbl="node1" presStyleIdx="2" presStyleCnt="5">
        <dgm:presLayoutVars>
          <dgm:bulletEnabled val="1"/>
        </dgm:presLayoutVars>
      </dgm:prSet>
      <dgm:spPr/>
    </dgm:pt>
    <dgm:pt modelId="{1B641501-2EC5-4677-B6EF-367B10E2702B}" type="pres">
      <dgm:prSet presAssocID="{ADC408E5-F220-43DA-9BA2-1F80D38B8B36}" presName="spacing" presStyleCnt="0"/>
      <dgm:spPr/>
    </dgm:pt>
    <dgm:pt modelId="{6F387E36-D076-40C1-B166-23BEF98EB58F}" type="pres">
      <dgm:prSet presAssocID="{25097946-E708-4BE4-AF7B-F09D41B2CA49}" presName="composite" presStyleCnt="0"/>
      <dgm:spPr/>
    </dgm:pt>
    <dgm:pt modelId="{C1195703-71E8-482D-BB4A-F8A78AD1A454}" type="pres">
      <dgm:prSet presAssocID="{25097946-E708-4BE4-AF7B-F09D41B2CA49}" presName="imgShp" presStyleLbl="fgImgPlace1" presStyleIdx="3" presStyleCnt="5"/>
      <dgm:spPr/>
    </dgm:pt>
    <dgm:pt modelId="{9CF6C49C-81C2-4808-8B10-17E7551848B6}" type="pres">
      <dgm:prSet presAssocID="{25097946-E708-4BE4-AF7B-F09D41B2CA49}" presName="txShp" presStyleLbl="node1" presStyleIdx="3" presStyleCnt="5">
        <dgm:presLayoutVars>
          <dgm:bulletEnabled val="1"/>
        </dgm:presLayoutVars>
      </dgm:prSet>
      <dgm:spPr/>
    </dgm:pt>
    <dgm:pt modelId="{5D2E2E15-9AB6-4021-B9CB-186660BDFEF4}" type="pres">
      <dgm:prSet presAssocID="{0497BEBA-9110-4724-8D4E-34CBBA9601D9}" presName="spacing" presStyleCnt="0"/>
      <dgm:spPr/>
    </dgm:pt>
    <dgm:pt modelId="{B5F12EB5-691C-454B-89EC-4DD27F513A95}" type="pres">
      <dgm:prSet presAssocID="{D03D34A0-AAA1-49F4-9AAE-27402A000D9B}" presName="composite" presStyleCnt="0"/>
      <dgm:spPr/>
    </dgm:pt>
    <dgm:pt modelId="{FACD73CC-D126-4181-ABFA-FBE92BB90DAF}" type="pres">
      <dgm:prSet presAssocID="{D03D34A0-AAA1-49F4-9AAE-27402A000D9B}" presName="imgShp" presStyleLbl="fgImgPlace1" presStyleIdx="4" presStyleCnt="5"/>
      <dgm:spPr/>
    </dgm:pt>
    <dgm:pt modelId="{F738138D-22AA-403E-AAC4-68A37CC54828}" type="pres">
      <dgm:prSet presAssocID="{D03D34A0-AAA1-49F4-9AAE-27402A000D9B}" presName="txShp" presStyleLbl="node1" presStyleIdx="4" presStyleCnt="5">
        <dgm:presLayoutVars>
          <dgm:bulletEnabled val="1"/>
        </dgm:presLayoutVars>
      </dgm:prSet>
      <dgm:spPr/>
    </dgm:pt>
  </dgm:ptLst>
  <dgm:cxnLst>
    <dgm:cxn modelId="{11525308-E8A0-4F69-AC33-F28D667B3E65}" type="presOf" srcId="{04D98889-D749-43F4-A9D1-FFECBCA08260}" destId="{06FD9370-9D18-450F-8268-7D55E5C42F4F}" srcOrd="0" destOrd="0" presId="urn:microsoft.com/office/officeart/2005/8/layout/vList3"/>
    <dgm:cxn modelId="{48CB4A1F-E8F8-4496-BF22-B8F902C8E856}" srcId="{0B483280-7267-4028-B783-DC9FAE565C1B}" destId="{D03D34A0-AAA1-49F4-9AAE-27402A000D9B}" srcOrd="4" destOrd="0" parTransId="{B090A092-99CE-47D0-BD86-4EF62844C8FA}" sibTransId="{E93FF382-69C0-4C3A-9933-F6D5747805C1}"/>
    <dgm:cxn modelId="{A5286C34-AA13-49C5-AC99-F0092F018FA8}" srcId="{0B483280-7267-4028-B783-DC9FAE565C1B}" destId="{C186DAF9-91D0-4216-BC4F-03FAC3113CC7}" srcOrd="2" destOrd="0" parTransId="{91A3210B-BD83-4016-BD8E-C7306C023606}" sibTransId="{ADC408E5-F220-43DA-9BA2-1F80D38B8B36}"/>
    <dgm:cxn modelId="{C35D2A63-15B5-4319-A918-C3C16581A44D}" type="presOf" srcId="{25097946-E708-4BE4-AF7B-F09D41B2CA49}" destId="{9CF6C49C-81C2-4808-8B10-17E7551848B6}" srcOrd="0" destOrd="0" presId="urn:microsoft.com/office/officeart/2005/8/layout/vList3"/>
    <dgm:cxn modelId="{3451F067-DE11-4FF9-A3F6-F27A44039CCC}" srcId="{0B483280-7267-4028-B783-DC9FAE565C1B}" destId="{65806E61-EEA9-4726-922D-8AFE26473B8A}" srcOrd="0" destOrd="0" parTransId="{4A1C8642-EA11-4720-AA7C-CD460CDC63A8}" sibTransId="{F520EE50-BD22-4B9C-9DA1-480518E5663D}"/>
    <dgm:cxn modelId="{F82216A2-15F8-42E4-8AF4-31525B553FC5}" srcId="{0B483280-7267-4028-B783-DC9FAE565C1B}" destId="{04D98889-D749-43F4-A9D1-FFECBCA08260}" srcOrd="1" destOrd="0" parTransId="{D4CC3103-FA3D-4CC4-BE47-3D88D6170406}" sibTransId="{59D47852-7CF5-4E95-AF51-B41E3A7E49BF}"/>
    <dgm:cxn modelId="{FF2A6FC5-D567-4982-9C76-984C9E0DCCFE}" type="presOf" srcId="{C186DAF9-91D0-4216-BC4F-03FAC3113CC7}" destId="{A3B5326D-34D5-4D57-A776-6EFE7C217953}" srcOrd="0" destOrd="0" presId="urn:microsoft.com/office/officeart/2005/8/layout/vList3"/>
    <dgm:cxn modelId="{B8D95FD2-2DDF-4053-93C4-94695035A3E3}" type="presOf" srcId="{65806E61-EEA9-4726-922D-8AFE26473B8A}" destId="{9305A4C3-86A8-4536-AEEC-789E13A7A39D}" srcOrd="0" destOrd="0" presId="urn:microsoft.com/office/officeart/2005/8/layout/vList3"/>
    <dgm:cxn modelId="{12F6F3D4-7805-449B-BE3F-87E46B75EA40}" type="presOf" srcId="{D03D34A0-AAA1-49F4-9AAE-27402A000D9B}" destId="{F738138D-22AA-403E-AAC4-68A37CC54828}" srcOrd="0" destOrd="0" presId="urn:microsoft.com/office/officeart/2005/8/layout/vList3"/>
    <dgm:cxn modelId="{137F6ADA-8C9D-4ED3-B8EE-43E5377ACFD3}" srcId="{0B483280-7267-4028-B783-DC9FAE565C1B}" destId="{25097946-E708-4BE4-AF7B-F09D41B2CA49}" srcOrd="3" destOrd="0" parTransId="{A3F787E4-066C-429A-BADD-4D7A573D71B6}" sibTransId="{0497BEBA-9110-4724-8D4E-34CBBA9601D9}"/>
    <dgm:cxn modelId="{0B3E3AED-2E53-43F5-9161-48DCC23C84E7}" type="presOf" srcId="{0B483280-7267-4028-B783-DC9FAE565C1B}" destId="{BE3DDE15-F121-469D-BD4E-66ADBFD39F55}" srcOrd="0" destOrd="0" presId="urn:microsoft.com/office/officeart/2005/8/layout/vList3"/>
    <dgm:cxn modelId="{A076EDB4-D9E2-4DFF-8327-7D233A0111C9}" type="presParOf" srcId="{BE3DDE15-F121-469D-BD4E-66ADBFD39F55}" destId="{0C95BE82-26F4-451C-B26A-5F8ED40CF63D}" srcOrd="0" destOrd="0" presId="urn:microsoft.com/office/officeart/2005/8/layout/vList3"/>
    <dgm:cxn modelId="{8E6ADAA3-AF39-4E17-8963-FFBDF5640536}" type="presParOf" srcId="{0C95BE82-26F4-451C-B26A-5F8ED40CF63D}" destId="{146AD20A-0F51-46BB-BBAE-13EE28EDDD4B}" srcOrd="0" destOrd="0" presId="urn:microsoft.com/office/officeart/2005/8/layout/vList3"/>
    <dgm:cxn modelId="{74D7C08F-215B-4B49-B73D-183194A6E160}" type="presParOf" srcId="{0C95BE82-26F4-451C-B26A-5F8ED40CF63D}" destId="{9305A4C3-86A8-4536-AEEC-789E13A7A39D}" srcOrd="1" destOrd="0" presId="urn:microsoft.com/office/officeart/2005/8/layout/vList3"/>
    <dgm:cxn modelId="{F09B5E71-2F62-477C-B3FE-AF81996F9B7F}" type="presParOf" srcId="{BE3DDE15-F121-469D-BD4E-66ADBFD39F55}" destId="{4AF0A6BF-70AB-40BA-89D5-D80F084A157E}" srcOrd="1" destOrd="0" presId="urn:microsoft.com/office/officeart/2005/8/layout/vList3"/>
    <dgm:cxn modelId="{B25E7775-182F-45D2-8AF5-3EE477D203BE}" type="presParOf" srcId="{BE3DDE15-F121-469D-BD4E-66ADBFD39F55}" destId="{5F2D7FE2-5642-4287-B1D6-082E03F8FDAB}" srcOrd="2" destOrd="0" presId="urn:microsoft.com/office/officeart/2005/8/layout/vList3"/>
    <dgm:cxn modelId="{0EAA8AF4-50DD-40C9-865A-9408824D950C}" type="presParOf" srcId="{5F2D7FE2-5642-4287-B1D6-082E03F8FDAB}" destId="{6BB8C9E9-E531-487D-BF78-7C21AE110F34}" srcOrd="0" destOrd="0" presId="urn:microsoft.com/office/officeart/2005/8/layout/vList3"/>
    <dgm:cxn modelId="{50ECCCB8-DB54-479D-BF96-43E71EC5D39B}" type="presParOf" srcId="{5F2D7FE2-5642-4287-B1D6-082E03F8FDAB}" destId="{06FD9370-9D18-450F-8268-7D55E5C42F4F}" srcOrd="1" destOrd="0" presId="urn:microsoft.com/office/officeart/2005/8/layout/vList3"/>
    <dgm:cxn modelId="{3FAA95BE-4073-403C-8F80-13054EF359D8}" type="presParOf" srcId="{BE3DDE15-F121-469D-BD4E-66ADBFD39F55}" destId="{0507C644-1E01-40F9-BD66-BAB117BB7B7E}" srcOrd="3" destOrd="0" presId="urn:microsoft.com/office/officeart/2005/8/layout/vList3"/>
    <dgm:cxn modelId="{C51340B3-E545-48D1-9208-31D6D5DC8560}" type="presParOf" srcId="{BE3DDE15-F121-469D-BD4E-66ADBFD39F55}" destId="{D665EE72-676E-4A3D-861D-0B39D809BF49}" srcOrd="4" destOrd="0" presId="urn:microsoft.com/office/officeart/2005/8/layout/vList3"/>
    <dgm:cxn modelId="{D5395DAF-EBF6-4682-8BBD-E0BFD4F53EE0}" type="presParOf" srcId="{D665EE72-676E-4A3D-861D-0B39D809BF49}" destId="{2A736EA2-687A-4B16-87CC-A319C214EEB8}" srcOrd="0" destOrd="0" presId="urn:microsoft.com/office/officeart/2005/8/layout/vList3"/>
    <dgm:cxn modelId="{735D711A-ED5F-4D1C-A9B8-775B4D9664ED}" type="presParOf" srcId="{D665EE72-676E-4A3D-861D-0B39D809BF49}" destId="{A3B5326D-34D5-4D57-A776-6EFE7C217953}" srcOrd="1" destOrd="0" presId="urn:microsoft.com/office/officeart/2005/8/layout/vList3"/>
    <dgm:cxn modelId="{31E829ED-4C02-4D21-98AA-5D633D104BCA}" type="presParOf" srcId="{BE3DDE15-F121-469D-BD4E-66ADBFD39F55}" destId="{1B641501-2EC5-4677-B6EF-367B10E2702B}" srcOrd="5" destOrd="0" presId="urn:microsoft.com/office/officeart/2005/8/layout/vList3"/>
    <dgm:cxn modelId="{2A1BA753-2C18-49E7-9D6D-5829535DA1EC}" type="presParOf" srcId="{BE3DDE15-F121-469D-BD4E-66ADBFD39F55}" destId="{6F387E36-D076-40C1-B166-23BEF98EB58F}" srcOrd="6" destOrd="0" presId="urn:microsoft.com/office/officeart/2005/8/layout/vList3"/>
    <dgm:cxn modelId="{FFBF6D82-86DF-4E38-8680-24D97662D32D}" type="presParOf" srcId="{6F387E36-D076-40C1-B166-23BEF98EB58F}" destId="{C1195703-71E8-482D-BB4A-F8A78AD1A454}" srcOrd="0" destOrd="0" presId="urn:microsoft.com/office/officeart/2005/8/layout/vList3"/>
    <dgm:cxn modelId="{A945CDD7-E683-4EB8-9F98-A664A5EEE234}" type="presParOf" srcId="{6F387E36-D076-40C1-B166-23BEF98EB58F}" destId="{9CF6C49C-81C2-4808-8B10-17E7551848B6}" srcOrd="1" destOrd="0" presId="urn:microsoft.com/office/officeart/2005/8/layout/vList3"/>
    <dgm:cxn modelId="{E709C1A2-5BB1-42B8-8C63-81A117FC5245}" type="presParOf" srcId="{BE3DDE15-F121-469D-BD4E-66ADBFD39F55}" destId="{5D2E2E15-9AB6-4021-B9CB-186660BDFEF4}" srcOrd="7" destOrd="0" presId="urn:microsoft.com/office/officeart/2005/8/layout/vList3"/>
    <dgm:cxn modelId="{6D8E028B-F67B-47FC-B12A-E0277750C280}" type="presParOf" srcId="{BE3DDE15-F121-469D-BD4E-66ADBFD39F55}" destId="{B5F12EB5-691C-454B-89EC-4DD27F513A95}" srcOrd="8" destOrd="0" presId="urn:microsoft.com/office/officeart/2005/8/layout/vList3"/>
    <dgm:cxn modelId="{400E6E43-7655-44D6-AE6E-87CBE78065F4}" type="presParOf" srcId="{B5F12EB5-691C-454B-89EC-4DD27F513A95}" destId="{FACD73CC-D126-4181-ABFA-FBE92BB90DAF}" srcOrd="0" destOrd="0" presId="urn:microsoft.com/office/officeart/2005/8/layout/vList3"/>
    <dgm:cxn modelId="{A22C2F8A-A028-441D-B496-AEB5F9A2D5C0}" type="presParOf" srcId="{B5F12EB5-691C-454B-89EC-4DD27F513A95}" destId="{F738138D-22AA-403E-AAC4-68A37CC5482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483280-7267-4028-B783-DC9FAE565C1B}" type="doc">
      <dgm:prSet loTypeId="urn:microsoft.com/office/officeart/2005/8/layout/vList3" loCatId="list" qsTypeId="urn:microsoft.com/office/officeart/2005/8/quickstyle/simple1" qsCatId="simple" csTypeId="urn:microsoft.com/office/officeart/2005/8/colors/accent1_2" csCatId="accent1" phldr="1"/>
      <dgm:spPr/>
    </dgm:pt>
    <dgm:pt modelId="{65806E61-EEA9-4726-922D-8AFE26473B8A}">
      <dgm:prSet phldrT="[Text]"/>
      <dgm:spPr/>
      <dgm:t>
        <a:bodyPr/>
        <a:lstStyle/>
        <a:p>
          <a:r>
            <a:rPr lang="en-GB"/>
            <a:t>Implemented E-Exams for Part 66L and BFCL licenses</a:t>
          </a:r>
        </a:p>
      </dgm:t>
    </dgm:pt>
    <dgm:pt modelId="{4A1C8642-EA11-4720-AA7C-CD460CDC63A8}" type="parTrans" cxnId="{3451F067-DE11-4FF9-A3F6-F27A44039CCC}">
      <dgm:prSet/>
      <dgm:spPr/>
      <dgm:t>
        <a:bodyPr/>
        <a:lstStyle/>
        <a:p>
          <a:endParaRPr lang="en-GB"/>
        </a:p>
      </dgm:t>
    </dgm:pt>
    <dgm:pt modelId="{F520EE50-BD22-4B9C-9DA1-480518E5663D}" type="sibTrans" cxnId="{3451F067-DE11-4FF9-A3F6-F27A44039CCC}">
      <dgm:prSet/>
      <dgm:spPr/>
      <dgm:t>
        <a:bodyPr/>
        <a:lstStyle/>
        <a:p>
          <a:endParaRPr lang="en-GB"/>
        </a:p>
      </dgm:t>
    </dgm:pt>
    <dgm:pt modelId="{04D98889-D749-43F4-A9D1-FFECBCA08260}">
      <dgm:prSet phldrT="[Text]"/>
      <dgm:spPr/>
      <dgm:t>
        <a:bodyPr/>
        <a:lstStyle/>
        <a:p>
          <a:r>
            <a:rPr lang="en-GB" b="0" i="0" u="none" strike="noStrike">
              <a:solidFill>
                <a:schemeClr val="bg1"/>
              </a:solidFill>
              <a:effectLst/>
              <a:latin typeface="Corbel" panose="020B0503020204020204" pitchFamily="34" charset="0"/>
            </a:rPr>
            <a:t>Allow UK Part 21 aircraft to be flown on a national licence</a:t>
          </a:r>
          <a:endParaRPr lang="en-GB">
            <a:solidFill>
              <a:schemeClr val="bg1"/>
            </a:solidFill>
          </a:endParaRPr>
        </a:p>
      </dgm:t>
    </dgm:pt>
    <dgm:pt modelId="{D4CC3103-FA3D-4CC4-BE47-3D88D6170406}" type="parTrans" cxnId="{F82216A2-15F8-42E4-8AF4-31525B553FC5}">
      <dgm:prSet/>
      <dgm:spPr/>
      <dgm:t>
        <a:bodyPr/>
        <a:lstStyle/>
        <a:p>
          <a:endParaRPr lang="en-GB"/>
        </a:p>
      </dgm:t>
    </dgm:pt>
    <dgm:pt modelId="{59D47852-7CF5-4E95-AF51-B41E3A7E49BF}" type="sibTrans" cxnId="{F82216A2-15F8-42E4-8AF4-31525B553FC5}">
      <dgm:prSet/>
      <dgm:spPr/>
      <dgm:t>
        <a:bodyPr/>
        <a:lstStyle/>
        <a:p>
          <a:endParaRPr lang="en-GB"/>
        </a:p>
      </dgm:t>
    </dgm:pt>
    <dgm:pt modelId="{C186DAF9-91D0-4216-BC4F-03FAC3113CC7}">
      <dgm:prSet phldrT="[Text]"/>
      <dgm:spPr/>
      <dgm:t>
        <a:bodyPr/>
        <a:lstStyle/>
        <a:p>
          <a:r>
            <a:rPr lang="en-GB" b="0" i="0" u="none" strike="noStrike">
              <a:solidFill>
                <a:schemeClr val="bg1"/>
              </a:solidFill>
              <a:effectLst/>
              <a:latin typeface="Corbel" panose="020B0503020204020204" pitchFamily="34" charset="0"/>
            </a:rPr>
            <a:t>Revert to previous rules for Visibility and Distance from Cloud Minima for flying in VMC</a:t>
          </a:r>
          <a:endParaRPr lang="en-GB">
            <a:solidFill>
              <a:schemeClr val="bg1"/>
            </a:solidFill>
          </a:endParaRPr>
        </a:p>
      </dgm:t>
    </dgm:pt>
    <dgm:pt modelId="{91A3210B-BD83-4016-BD8E-C7306C023606}" type="parTrans" cxnId="{A5286C34-AA13-49C5-AC99-F0092F018FA8}">
      <dgm:prSet/>
      <dgm:spPr/>
      <dgm:t>
        <a:bodyPr/>
        <a:lstStyle/>
        <a:p>
          <a:endParaRPr lang="en-GB"/>
        </a:p>
      </dgm:t>
    </dgm:pt>
    <dgm:pt modelId="{ADC408E5-F220-43DA-9BA2-1F80D38B8B36}" type="sibTrans" cxnId="{A5286C34-AA13-49C5-AC99-F0092F018FA8}">
      <dgm:prSet/>
      <dgm:spPr/>
      <dgm:t>
        <a:bodyPr/>
        <a:lstStyle/>
        <a:p>
          <a:endParaRPr lang="en-GB"/>
        </a:p>
      </dgm:t>
    </dgm:pt>
    <dgm:pt modelId="{25097946-E708-4BE4-AF7B-F09D41B2CA49}">
      <dgm:prSet phldrT="[Text]"/>
      <dgm:spPr/>
      <dgm:t>
        <a:bodyPr/>
        <a:lstStyle/>
        <a:p>
          <a:r>
            <a:rPr lang="en-GB" b="0" i="0" u="none" strike="noStrike">
              <a:solidFill>
                <a:schemeClr val="bg1"/>
              </a:solidFill>
              <a:effectLst/>
              <a:latin typeface="Corbel" panose="020B0503020204020204" pitchFamily="34" charset="0"/>
            </a:rPr>
            <a:t>Appointed a CAA GA ‘just culture’ champion</a:t>
          </a:r>
          <a:endParaRPr lang="en-GB">
            <a:solidFill>
              <a:schemeClr val="bg1"/>
            </a:solidFill>
          </a:endParaRPr>
        </a:p>
      </dgm:t>
    </dgm:pt>
    <dgm:pt modelId="{A3F787E4-066C-429A-BADD-4D7A573D71B6}" type="parTrans" cxnId="{137F6ADA-8C9D-4ED3-B8EE-43E5377ACFD3}">
      <dgm:prSet/>
      <dgm:spPr/>
      <dgm:t>
        <a:bodyPr/>
        <a:lstStyle/>
        <a:p>
          <a:endParaRPr lang="en-GB"/>
        </a:p>
      </dgm:t>
    </dgm:pt>
    <dgm:pt modelId="{0497BEBA-9110-4724-8D4E-34CBBA9601D9}" type="sibTrans" cxnId="{137F6ADA-8C9D-4ED3-B8EE-43E5377ACFD3}">
      <dgm:prSet/>
      <dgm:spPr/>
      <dgm:t>
        <a:bodyPr/>
        <a:lstStyle/>
        <a:p>
          <a:endParaRPr lang="en-GB"/>
        </a:p>
      </dgm:t>
    </dgm:pt>
    <dgm:pt modelId="{BE3DDE15-F121-469D-BD4E-66ADBFD39F55}" type="pres">
      <dgm:prSet presAssocID="{0B483280-7267-4028-B783-DC9FAE565C1B}" presName="linearFlow" presStyleCnt="0">
        <dgm:presLayoutVars>
          <dgm:dir/>
          <dgm:resizeHandles val="exact"/>
        </dgm:presLayoutVars>
      </dgm:prSet>
      <dgm:spPr/>
    </dgm:pt>
    <dgm:pt modelId="{0C95BE82-26F4-451C-B26A-5F8ED40CF63D}" type="pres">
      <dgm:prSet presAssocID="{65806E61-EEA9-4726-922D-8AFE26473B8A}" presName="composite" presStyleCnt="0"/>
      <dgm:spPr/>
    </dgm:pt>
    <dgm:pt modelId="{146AD20A-0F51-46BB-BBAE-13EE28EDDD4B}" type="pres">
      <dgm:prSet presAssocID="{65806E61-EEA9-4726-922D-8AFE26473B8A}" presName="imgShp" presStyleLbl="fgImgPlace1" presStyleIdx="0" presStyleCnt="4"/>
      <dgm:spPr/>
    </dgm:pt>
    <dgm:pt modelId="{9305A4C3-86A8-4536-AEEC-789E13A7A39D}" type="pres">
      <dgm:prSet presAssocID="{65806E61-EEA9-4726-922D-8AFE26473B8A}" presName="txShp" presStyleLbl="node1" presStyleIdx="0" presStyleCnt="4">
        <dgm:presLayoutVars>
          <dgm:bulletEnabled val="1"/>
        </dgm:presLayoutVars>
      </dgm:prSet>
      <dgm:spPr/>
    </dgm:pt>
    <dgm:pt modelId="{4AF0A6BF-70AB-40BA-89D5-D80F084A157E}" type="pres">
      <dgm:prSet presAssocID="{F520EE50-BD22-4B9C-9DA1-480518E5663D}" presName="spacing" presStyleCnt="0"/>
      <dgm:spPr/>
    </dgm:pt>
    <dgm:pt modelId="{5F2D7FE2-5642-4287-B1D6-082E03F8FDAB}" type="pres">
      <dgm:prSet presAssocID="{04D98889-D749-43F4-A9D1-FFECBCA08260}" presName="composite" presStyleCnt="0"/>
      <dgm:spPr/>
    </dgm:pt>
    <dgm:pt modelId="{6BB8C9E9-E531-487D-BF78-7C21AE110F34}" type="pres">
      <dgm:prSet presAssocID="{04D98889-D749-43F4-A9D1-FFECBCA08260}" presName="imgShp" presStyleLbl="fgImgPlace1" presStyleIdx="1" presStyleCnt="4"/>
      <dgm:spPr/>
    </dgm:pt>
    <dgm:pt modelId="{06FD9370-9D18-450F-8268-7D55E5C42F4F}" type="pres">
      <dgm:prSet presAssocID="{04D98889-D749-43F4-A9D1-FFECBCA08260}" presName="txShp" presStyleLbl="node1" presStyleIdx="1" presStyleCnt="4">
        <dgm:presLayoutVars>
          <dgm:bulletEnabled val="1"/>
        </dgm:presLayoutVars>
      </dgm:prSet>
      <dgm:spPr/>
    </dgm:pt>
    <dgm:pt modelId="{0507C644-1E01-40F9-BD66-BAB117BB7B7E}" type="pres">
      <dgm:prSet presAssocID="{59D47852-7CF5-4E95-AF51-B41E3A7E49BF}" presName="spacing" presStyleCnt="0"/>
      <dgm:spPr/>
    </dgm:pt>
    <dgm:pt modelId="{D665EE72-676E-4A3D-861D-0B39D809BF49}" type="pres">
      <dgm:prSet presAssocID="{C186DAF9-91D0-4216-BC4F-03FAC3113CC7}" presName="composite" presStyleCnt="0"/>
      <dgm:spPr/>
    </dgm:pt>
    <dgm:pt modelId="{2A736EA2-687A-4B16-87CC-A319C214EEB8}" type="pres">
      <dgm:prSet presAssocID="{C186DAF9-91D0-4216-BC4F-03FAC3113CC7}" presName="imgShp" presStyleLbl="fgImgPlace1" presStyleIdx="2" presStyleCnt="4"/>
      <dgm:spPr/>
    </dgm:pt>
    <dgm:pt modelId="{A3B5326D-34D5-4D57-A776-6EFE7C217953}" type="pres">
      <dgm:prSet presAssocID="{C186DAF9-91D0-4216-BC4F-03FAC3113CC7}" presName="txShp" presStyleLbl="node1" presStyleIdx="2" presStyleCnt="4">
        <dgm:presLayoutVars>
          <dgm:bulletEnabled val="1"/>
        </dgm:presLayoutVars>
      </dgm:prSet>
      <dgm:spPr/>
    </dgm:pt>
    <dgm:pt modelId="{1B641501-2EC5-4677-B6EF-367B10E2702B}" type="pres">
      <dgm:prSet presAssocID="{ADC408E5-F220-43DA-9BA2-1F80D38B8B36}" presName="spacing" presStyleCnt="0"/>
      <dgm:spPr/>
    </dgm:pt>
    <dgm:pt modelId="{6F387E36-D076-40C1-B166-23BEF98EB58F}" type="pres">
      <dgm:prSet presAssocID="{25097946-E708-4BE4-AF7B-F09D41B2CA49}" presName="composite" presStyleCnt="0"/>
      <dgm:spPr/>
    </dgm:pt>
    <dgm:pt modelId="{C1195703-71E8-482D-BB4A-F8A78AD1A454}" type="pres">
      <dgm:prSet presAssocID="{25097946-E708-4BE4-AF7B-F09D41B2CA49}" presName="imgShp" presStyleLbl="fgImgPlace1" presStyleIdx="3" presStyleCnt="4"/>
      <dgm:spPr/>
    </dgm:pt>
    <dgm:pt modelId="{9CF6C49C-81C2-4808-8B10-17E7551848B6}" type="pres">
      <dgm:prSet presAssocID="{25097946-E708-4BE4-AF7B-F09D41B2CA49}" presName="txShp" presStyleLbl="node1" presStyleIdx="3" presStyleCnt="4">
        <dgm:presLayoutVars>
          <dgm:bulletEnabled val="1"/>
        </dgm:presLayoutVars>
      </dgm:prSet>
      <dgm:spPr/>
    </dgm:pt>
  </dgm:ptLst>
  <dgm:cxnLst>
    <dgm:cxn modelId="{11525308-E8A0-4F69-AC33-F28D667B3E65}" type="presOf" srcId="{04D98889-D749-43F4-A9D1-FFECBCA08260}" destId="{06FD9370-9D18-450F-8268-7D55E5C42F4F}" srcOrd="0" destOrd="0" presId="urn:microsoft.com/office/officeart/2005/8/layout/vList3"/>
    <dgm:cxn modelId="{A5286C34-AA13-49C5-AC99-F0092F018FA8}" srcId="{0B483280-7267-4028-B783-DC9FAE565C1B}" destId="{C186DAF9-91D0-4216-BC4F-03FAC3113CC7}" srcOrd="2" destOrd="0" parTransId="{91A3210B-BD83-4016-BD8E-C7306C023606}" sibTransId="{ADC408E5-F220-43DA-9BA2-1F80D38B8B36}"/>
    <dgm:cxn modelId="{C35D2A63-15B5-4319-A918-C3C16581A44D}" type="presOf" srcId="{25097946-E708-4BE4-AF7B-F09D41B2CA49}" destId="{9CF6C49C-81C2-4808-8B10-17E7551848B6}" srcOrd="0" destOrd="0" presId="urn:microsoft.com/office/officeart/2005/8/layout/vList3"/>
    <dgm:cxn modelId="{3451F067-DE11-4FF9-A3F6-F27A44039CCC}" srcId="{0B483280-7267-4028-B783-DC9FAE565C1B}" destId="{65806E61-EEA9-4726-922D-8AFE26473B8A}" srcOrd="0" destOrd="0" parTransId="{4A1C8642-EA11-4720-AA7C-CD460CDC63A8}" sibTransId="{F520EE50-BD22-4B9C-9DA1-480518E5663D}"/>
    <dgm:cxn modelId="{F82216A2-15F8-42E4-8AF4-31525B553FC5}" srcId="{0B483280-7267-4028-B783-DC9FAE565C1B}" destId="{04D98889-D749-43F4-A9D1-FFECBCA08260}" srcOrd="1" destOrd="0" parTransId="{D4CC3103-FA3D-4CC4-BE47-3D88D6170406}" sibTransId="{59D47852-7CF5-4E95-AF51-B41E3A7E49BF}"/>
    <dgm:cxn modelId="{FF2A6FC5-D567-4982-9C76-984C9E0DCCFE}" type="presOf" srcId="{C186DAF9-91D0-4216-BC4F-03FAC3113CC7}" destId="{A3B5326D-34D5-4D57-A776-6EFE7C217953}" srcOrd="0" destOrd="0" presId="urn:microsoft.com/office/officeart/2005/8/layout/vList3"/>
    <dgm:cxn modelId="{B8D95FD2-2DDF-4053-93C4-94695035A3E3}" type="presOf" srcId="{65806E61-EEA9-4726-922D-8AFE26473B8A}" destId="{9305A4C3-86A8-4536-AEEC-789E13A7A39D}" srcOrd="0" destOrd="0" presId="urn:microsoft.com/office/officeart/2005/8/layout/vList3"/>
    <dgm:cxn modelId="{137F6ADA-8C9D-4ED3-B8EE-43E5377ACFD3}" srcId="{0B483280-7267-4028-B783-DC9FAE565C1B}" destId="{25097946-E708-4BE4-AF7B-F09D41B2CA49}" srcOrd="3" destOrd="0" parTransId="{A3F787E4-066C-429A-BADD-4D7A573D71B6}" sibTransId="{0497BEBA-9110-4724-8D4E-34CBBA9601D9}"/>
    <dgm:cxn modelId="{0B3E3AED-2E53-43F5-9161-48DCC23C84E7}" type="presOf" srcId="{0B483280-7267-4028-B783-DC9FAE565C1B}" destId="{BE3DDE15-F121-469D-BD4E-66ADBFD39F55}" srcOrd="0" destOrd="0" presId="urn:microsoft.com/office/officeart/2005/8/layout/vList3"/>
    <dgm:cxn modelId="{A076EDB4-D9E2-4DFF-8327-7D233A0111C9}" type="presParOf" srcId="{BE3DDE15-F121-469D-BD4E-66ADBFD39F55}" destId="{0C95BE82-26F4-451C-B26A-5F8ED40CF63D}" srcOrd="0" destOrd="0" presId="urn:microsoft.com/office/officeart/2005/8/layout/vList3"/>
    <dgm:cxn modelId="{8E6ADAA3-AF39-4E17-8963-FFBDF5640536}" type="presParOf" srcId="{0C95BE82-26F4-451C-B26A-5F8ED40CF63D}" destId="{146AD20A-0F51-46BB-BBAE-13EE28EDDD4B}" srcOrd="0" destOrd="0" presId="urn:microsoft.com/office/officeart/2005/8/layout/vList3"/>
    <dgm:cxn modelId="{74D7C08F-215B-4B49-B73D-183194A6E160}" type="presParOf" srcId="{0C95BE82-26F4-451C-B26A-5F8ED40CF63D}" destId="{9305A4C3-86A8-4536-AEEC-789E13A7A39D}" srcOrd="1" destOrd="0" presId="urn:microsoft.com/office/officeart/2005/8/layout/vList3"/>
    <dgm:cxn modelId="{F09B5E71-2F62-477C-B3FE-AF81996F9B7F}" type="presParOf" srcId="{BE3DDE15-F121-469D-BD4E-66ADBFD39F55}" destId="{4AF0A6BF-70AB-40BA-89D5-D80F084A157E}" srcOrd="1" destOrd="0" presId="urn:microsoft.com/office/officeart/2005/8/layout/vList3"/>
    <dgm:cxn modelId="{B25E7775-182F-45D2-8AF5-3EE477D203BE}" type="presParOf" srcId="{BE3DDE15-F121-469D-BD4E-66ADBFD39F55}" destId="{5F2D7FE2-5642-4287-B1D6-082E03F8FDAB}" srcOrd="2" destOrd="0" presId="urn:microsoft.com/office/officeart/2005/8/layout/vList3"/>
    <dgm:cxn modelId="{0EAA8AF4-50DD-40C9-865A-9408824D950C}" type="presParOf" srcId="{5F2D7FE2-5642-4287-B1D6-082E03F8FDAB}" destId="{6BB8C9E9-E531-487D-BF78-7C21AE110F34}" srcOrd="0" destOrd="0" presId="urn:microsoft.com/office/officeart/2005/8/layout/vList3"/>
    <dgm:cxn modelId="{50ECCCB8-DB54-479D-BF96-43E71EC5D39B}" type="presParOf" srcId="{5F2D7FE2-5642-4287-B1D6-082E03F8FDAB}" destId="{06FD9370-9D18-450F-8268-7D55E5C42F4F}" srcOrd="1" destOrd="0" presId="urn:microsoft.com/office/officeart/2005/8/layout/vList3"/>
    <dgm:cxn modelId="{3FAA95BE-4073-403C-8F80-13054EF359D8}" type="presParOf" srcId="{BE3DDE15-F121-469D-BD4E-66ADBFD39F55}" destId="{0507C644-1E01-40F9-BD66-BAB117BB7B7E}" srcOrd="3" destOrd="0" presId="urn:microsoft.com/office/officeart/2005/8/layout/vList3"/>
    <dgm:cxn modelId="{C51340B3-E545-48D1-9208-31D6D5DC8560}" type="presParOf" srcId="{BE3DDE15-F121-469D-BD4E-66ADBFD39F55}" destId="{D665EE72-676E-4A3D-861D-0B39D809BF49}" srcOrd="4" destOrd="0" presId="urn:microsoft.com/office/officeart/2005/8/layout/vList3"/>
    <dgm:cxn modelId="{D5395DAF-EBF6-4682-8BBD-E0BFD4F53EE0}" type="presParOf" srcId="{D665EE72-676E-4A3D-861D-0B39D809BF49}" destId="{2A736EA2-687A-4B16-87CC-A319C214EEB8}" srcOrd="0" destOrd="0" presId="urn:microsoft.com/office/officeart/2005/8/layout/vList3"/>
    <dgm:cxn modelId="{735D711A-ED5F-4D1C-A9B8-775B4D9664ED}" type="presParOf" srcId="{D665EE72-676E-4A3D-861D-0B39D809BF49}" destId="{A3B5326D-34D5-4D57-A776-6EFE7C217953}" srcOrd="1" destOrd="0" presId="urn:microsoft.com/office/officeart/2005/8/layout/vList3"/>
    <dgm:cxn modelId="{31E829ED-4C02-4D21-98AA-5D633D104BCA}" type="presParOf" srcId="{BE3DDE15-F121-469D-BD4E-66ADBFD39F55}" destId="{1B641501-2EC5-4677-B6EF-367B10E2702B}" srcOrd="5" destOrd="0" presId="urn:microsoft.com/office/officeart/2005/8/layout/vList3"/>
    <dgm:cxn modelId="{2A1BA753-2C18-49E7-9D6D-5829535DA1EC}" type="presParOf" srcId="{BE3DDE15-F121-469D-BD4E-66ADBFD39F55}" destId="{6F387E36-D076-40C1-B166-23BEF98EB58F}" srcOrd="6" destOrd="0" presId="urn:microsoft.com/office/officeart/2005/8/layout/vList3"/>
    <dgm:cxn modelId="{FFBF6D82-86DF-4E38-8680-24D97662D32D}" type="presParOf" srcId="{6F387E36-D076-40C1-B166-23BEF98EB58F}" destId="{C1195703-71E8-482D-BB4A-F8A78AD1A454}" srcOrd="0" destOrd="0" presId="urn:microsoft.com/office/officeart/2005/8/layout/vList3"/>
    <dgm:cxn modelId="{A945CDD7-E683-4EB8-9F98-A664A5EEE234}" type="presParOf" srcId="{6F387E36-D076-40C1-B166-23BEF98EB58F}" destId="{9CF6C49C-81C2-4808-8B10-17E7551848B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5A4C3-86A8-4536-AEEC-789E13A7A39D}">
      <dsp:nvSpPr>
        <dsp:cNvPr id="0" name=""/>
        <dsp:cNvSpPr/>
      </dsp:nvSpPr>
      <dsp:spPr>
        <a:xfrm rot="10800000">
          <a:off x="2126347" y="690"/>
          <a:ext cx="7616320" cy="831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803"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kern="1200"/>
            <a:t>Introduced Skyway Code and Skyway Code for Airworthiness</a:t>
          </a:r>
        </a:p>
      </dsp:txBody>
      <dsp:txXfrm rot="10800000">
        <a:off x="2334298" y="690"/>
        <a:ext cx="7408369" cy="831804"/>
      </dsp:txXfrm>
    </dsp:sp>
    <dsp:sp modelId="{146AD20A-0F51-46BB-BBAE-13EE28EDDD4B}">
      <dsp:nvSpPr>
        <dsp:cNvPr id="0" name=""/>
        <dsp:cNvSpPr/>
      </dsp:nvSpPr>
      <dsp:spPr>
        <a:xfrm>
          <a:off x="1710445" y="690"/>
          <a:ext cx="831804" cy="831804"/>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D9370-9D18-450F-8268-7D55E5C42F4F}">
      <dsp:nvSpPr>
        <dsp:cNvPr id="0" name=""/>
        <dsp:cNvSpPr/>
      </dsp:nvSpPr>
      <dsp:spPr>
        <a:xfrm rot="10800000">
          <a:off x="2126347" y="1080795"/>
          <a:ext cx="7616320" cy="831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803"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kern="1200"/>
            <a:t>Published updated BCAR Section S</a:t>
          </a:r>
        </a:p>
      </dsp:txBody>
      <dsp:txXfrm rot="10800000">
        <a:off x="2334298" y="1080795"/>
        <a:ext cx="7408369" cy="831804"/>
      </dsp:txXfrm>
    </dsp:sp>
    <dsp:sp modelId="{6BB8C9E9-E531-487D-BF78-7C21AE110F34}">
      <dsp:nvSpPr>
        <dsp:cNvPr id="0" name=""/>
        <dsp:cNvSpPr/>
      </dsp:nvSpPr>
      <dsp:spPr>
        <a:xfrm>
          <a:off x="1710445" y="1080795"/>
          <a:ext cx="831804" cy="831804"/>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5326D-34D5-4D57-A776-6EFE7C217953}">
      <dsp:nvSpPr>
        <dsp:cNvPr id="0" name=""/>
        <dsp:cNvSpPr/>
      </dsp:nvSpPr>
      <dsp:spPr>
        <a:xfrm rot="10800000">
          <a:off x="2126347" y="2160900"/>
          <a:ext cx="7616320" cy="831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803"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kern="1200"/>
            <a:t>Delegation of licensing to the British Gliding Association </a:t>
          </a:r>
        </a:p>
      </dsp:txBody>
      <dsp:txXfrm rot="10800000">
        <a:off x="2334298" y="2160900"/>
        <a:ext cx="7408369" cy="831804"/>
      </dsp:txXfrm>
    </dsp:sp>
    <dsp:sp modelId="{2A736EA2-687A-4B16-87CC-A319C214EEB8}">
      <dsp:nvSpPr>
        <dsp:cNvPr id="0" name=""/>
        <dsp:cNvSpPr/>
      </dsp:nvSpPr>
      <dsp:spPr>
        <a:xfrm>
          <a:off x="1710445" y="2160900"/>
          <a:ext cx="831804" cy="831804"/>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6C49C-81C2-4808-8B10-17E7551848B6}">
      <dsp:nvSpPr>
        <dsp:cNvPr id="0" name=""/>
        <dsp:cNvSpPr/>
      </dsp:nvSpPr>
      <dsp:spPr>
        <a:xfrm rot="10800000">
          <a:off x="2126347" y="3241004"/>
          <a:ext cx="7616320" cy="831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803"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a:solidFill>
                <a:schemeClr val="bg1"/>
              </a:solidFill>
              <a:effectLst/>
              <a:latin typeface="Corbel" panose="020B0503020204020204" pitchFamily="34" charset="0"/>
            </a:rPr>
            <a:t>Creation of Safety Standards Acknowledgements and Consent Class 5 (Fast Jets) </a:t>
          </a:r>
          <a:endParaRPr lang="en-GB" sz="2300" kern="1200">
            <a:solidFill>
              <a:schemeClr val="bg1"/>
            </a:solidFill>
          </a:endParaRPr>
        </a:p>
      </dsp:txBody>
      <dsp:txXfrm rot="10800000">
        <a:off x="2334298" y="3241004"/>
        <a:ext cx="7408369" cy="831804"/>
      </dsp:txXfrm>
    </dsp:sp>
    <dsp:sp modelId="{C1195703-71E8-482D-BB4A-F8A78AD1A454}">
      <dsp:nvSpPr>
        <dsp:cNvPr id="0" name=""/>
        <dsp:cNvSpPr/>
      </dsp:nvSpPr>
      <dsp:spPr>
        <a:xfrm>
          <a:off x="1710445" y="3241004"/>
          <a:ext cx="831804" cy="831804"/>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8138D-22AA-403E-AAC4-68A37CC54828}">
      <dsp:nvSpPr>
        <dsp:cNvPr id="0" name=""/>
        <dsp:cNvSpPr/>
      </dsp:nvSpPr>
      <dsp:spPr>
        <a:xfrm rot="10800000">
          <a:off x="2126347" y="4321109"/>
          <a:ext cx="7616320" cy="831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803"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a:solidFill>
                <a:schemeClr val="bg1"/>
              </a:solidFill>
              <a:effectLst/>
              <a:latin typeface="Corbel" panose="020B0503020204020204" pitchFamily="34" charset="0"/>
            </a:rPr>
            <a:t>Completed a comparison study with other NAAs’ practices</a:t>
          </a:r>
          <a:endParaRPr lang="en-GB" sz="2300" kern="1200">
            <a:solidFill>
              <a:schemeClr val="bg1"/>
            </a:solidFill>
          </a:endParaRPr>
        </a:p>
      </dsp:txBody>
      <dsp:txXfrm rot="10800000">
        <a:off x="2334298" y="4321109"/>
        <a:ext cx="7408369" cy="831804"/>
      </dsp:txXfrm>
    </dsp:sp>
    <dsp:sp modelId="{FACD73CC-D126-4181-ABFA-FBE92BB90DAF}">
      <dsp:nvSpPr>
        <dsp:cNvPr id="0" name=""/>
        <dsp:cNvSpPr/>
      </dsp:nvSpPr>
      <dsp:spPr>
        <a:xfrm>
          <a:off x="1710445" y="4321109"/>
          <a:ext cx="831804" cy="831804"/>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5A4C3-86A8-4536-AEEC-789E13A7A39D}">
      <dsp:nvSpPr>
        <dsp:cNvPr id="0" name=""/>
        <dsp:cNvSpPr/>
      </dsp:nvSpPr>
      <dsp:spPr>
        <a:xfrm rot="10800000">
          <a:off x="2149936" y="1786"/>
          <a:ext cx="7694034" cy="84786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884"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kern="1200"/>
            <a:t>Implemented E-Exams for Part 66L and BFCL licenses</a:t>
          </a:r>
        </a:p>
      </dsp:txBody>
      <dsp:txXfrm rot="10800000">
        <a:off x="2361901" y="1786"/>
        <a:ext cx="7482069" cy="847862"/>
      </dsp:txXfrm>
    </dsp:sp>
    <dsp:sp modelId="{146AD20A-0F51-46BB-BBAE-13EE28EDDD4B}">
      <dsp:nvSpPr>
        <dsp:cNvPr id="0" name=""/>
        <dsp:cNvSpPr/>
      </dsp:nvSpPr>
      <dsp:spPr>
        <a:xfrm>
          <a:off x="1726005" y="1786"/>
          <a:ext cx="847862" cy="84786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D9370-9D18-450F-8268-7D55E5C42F4F}">
      <dsp:nvSpPr>
        <dsp:cNvPr id="0" name=""/>
        <dsp:cNvSpPr/>
      </dsp:nvSpPr>
      <dsp:spPr>
        <a:xfrm rot="10800000">
          <a:off x="2149936" y="1071753"/>
          <a:ext cx="7694034" cy="84786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884"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a:solidFill>
                <a:schemeClr val="bg1"/>
              </a:solidFill>
              <a:effectLst/>
              <a:latin typeface="Corbel" panose="020B0503020204020204" pitchFamily="34" charset="0"/>
            </a:rPr>
            <a:t>Allow UK Part 21 aircraft to be flown on a national licence</a:t>
          </a:r>
          <a:endParaRPr lang="en-GB" sz="2300" kern="1200">
            <a:solidFill>
              <a:schemeClr val="bg1"/>
            </a:solidFill>
          </a:endParaRPr>
        </a:p>
      </dsp:txBody>
      <dsp:txXfrm rot="10800000">
        <a:off x="2361901" y="1071753"/>
        <a:ext cx="7482069" cy="847862"/>
      </dsp:txXfrm>
    </dsp:sp>
    <dsp:sp modelId="{6BB8C9E9-E531-487D-BF78-7C21AE110F34}">
      <dsp:nvSpPr>
        <dsp:cNvPr id="0" name=""/>
        <dsp:cNvSpPr/>
      </dsp:nvSpPr>
      <dsp:spPr>
        <a:xfrm>
          <a:off x="1726005" y="1071753"/>
          <a:ext cx="847862" cy="84786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5326D-34D5-4D57-A776-6EFE7C217953}">
      <dsp:nvSpPr>
        <dsp:cNvPr id="0" name=""/>
        <dsp:cNvSpPr/>
      </dsp:nvSpPr>
      <dsp:spPr>
        <a:xfrm rot="10800000">
          <a:off x="2149936" y="2141720"/>
          <a:ext cx="7694034" cy="84786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884"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a:solidFill>
                <a:schemeClr val="bg1"/>
              </a:solidFill>
              <a:effectLst/>
              <a:latin typeface="Corbel" panose="020B0503020204020204" pitchFamily="34" charset="0"/>
            </a:rPr>
            <a:t>Revert to previous rules for Visibility and Distance from Cloud Minima for flying in VMC</a:t>
          </a:r>
          <a:endParaRPr lang="en-GB" sz="2300" kern="1200">
            <a:solidFill>
              <a:schemeClr val="bg1"/>
            </a:solidFill>
          </a:endParaRPr>
        </a:p>
      </dsp:txBody>
      <dsp:txXfrm rot="10800000">
        <a:off x="2361901" y="2141720"/>
        <a:ext cx="7482069" cy="847862"/>
      </dsp:txXfrm>
    </dsp:sp>
    <dsp:sp modelId="{2A736EA2-687A-4B16-87CC-A319C214EEB8}">
      <dsp:nvSpPr>
        <dsp:cNvPr id="0" name=""/>
        <dsp:cNvSpPr/>
      </dsp:nvSpPr>
      <dsp:spPr>
        <a:xfrm>
          <a:off x="1726005" y="2141720"/>
          <a:ext cx="847862" cy="84786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6C49C-81C2-4808-8B10-17E7551848B6}">
      <dsp:nvSpPr>
        <dsp:cNvPr id="0" name=""/>
        <dsp:cNvSpPr/>
      </dsp:nvSpPr>
      <dsp:spPr>
        <a:xfrm rot="10800000">
          <a:off x="2149936" y="3211686"/>
          <a:ext cx="7694034" cy="84786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884"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a:solidFill>
                <a:schemeClr val="bg1"/>
              </a:solidFill>
              <a:effectLst/>
              <a:latin typeface="Corbel" panose="020B0503020204020204" pitchFamily="34" charset="0"/>
            </a:rPr>
            <a:t>Appointed a CAA GA ‘just culture’ champion</a:t>
          </a:r>
          <a:endParaRPr lang="en-GB" sz="2300" kern="1200">
            <a:solidFill>
              <a:schemeClr val="bg1"/>
            </a:solidFill>
          </a:endParaRPr>
        </a:p>
      </dsp:txBody>
      <dsp:txXfrm rot="10800000">
        <a:off x="2361901" y="3211686"/>
        <a:ext cx="7482069" cy="847862"/>
      </dsp:txXfrm>
    </dsp:sp>
    <dsp:sp modelId="{C1195703-71E8-482D-BB4A-F8A78AD1A454}">
      <dsp:nvSpPr>
        <dsp:cNvPr id="0" name=""/>
        <dsp:cNvSpPr/>
      </dsp:nvSpPr>
      <dsp:spPr>
        <a:xfrm>
          <a:off x="1726005" y="3211686"/>
          <a:ext cx="847862" cy="84786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21DCEB-6270-4266-961C-DEE527D6C04E}"/>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8CCC6F77-F5DD-4AF0-BCF1-4651B93ABBD4}"/>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EA846D6-E7CC-4233-B7D1-EA47BC5611B5}" type="datetimeFigureOut">
              <a:rPr lang="en-GB"/>
              <a:pPr>
                <a:defRPr/>
              </a:pPr>
              <a:t>12/06/2023</a:t>
            </a:fld>
            <a:endParaRPr lang="en-GB"/>
          </a:p>
        </p:txBody>
      </p:sp>
      <p:sp>
        <p:nvSpPr>
          <p:cNvPr id="4" name="Footer Placeholder 3">
            <a:extLst>
              <a:ext uri="{FF2B5EF4-FFF2-40B4-BE49-F238E27FC236}">
                <a16:creationId xmlns:a16="http://schemas.microsoft.com/office/drawing/2014/main" id="{147A6376-79F2-4752-A6C0-4E34C49DB1C8}"/>
              </a:ext>
            </a:extLst>
          </p:cNvPr>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315784-243A-4AE5-814F-DB7FB2756CF9}"/>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203D9B8-341A-4DD1-9A06-8DE5408B94C4}"/>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0D13C18B-0935-440F-BBDE-39211D5E698F}" type="datetimeFigureOut">
              <a:rPr lang="en-GB"/>
              <a:pPr>
                <a:defRPr/>
              </a:pPr>
              <a:t>12/06/2023</a:t>
            </a:fld>
            <a:endParaRPr lang="en-GB"/>
          </a:p>
        </p:txBody>
      </p:sp>
      <p:sp>
        <p:nvSpPr>
          <p:cNvPr id="4" name="Slide Image Placeholder 3">
            <a:extLst>
              <a:ext uri="{FF2B5EF4-FFF2-40B4-BE49-F238E27FC236}">
                <a16:creationId xmlns:a16="http://schemas.microsoft.com/office/drawing/2014/main" id="{70A4D05E-F2D1-4604-9F9B-1063A87503BC}"/>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7AFCB0E-C295-4372-B99C-BAE8F0E251FD}"/>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6A32270-CF1D-4796-A88A-29BC10653FD7}"/>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E133EDE0-F897-4FD8-927E-E42A968AF751}"/>
              </a:ext>
            </a:extLst>
          </p:cNvPr>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a:defRPr sz="1200"/>
            </a:lvl1pPr>
          </a:lstStyle>
          <a:p>
            <a:pPr>
              <a:defRPr/>
            </a:pPr>
            <a:fld id="{E7984015-E10E-4627-AE22-3422D963FF8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7984015-E10E-4627-AE22-3422D963FF82}" type="slidenum">
              <a:rPr lang="en-GB" smtClean="0"/>
              <a:pPr>
                <a:defRPr/>
              </a:pPr>
              <a:t>1</a:t>
            </a:fld>
            <a:endParaRPr lang="en-GB"/>
          </a:p>
        </p:txBody>
      </p:sp>
    </p:spTree>
    <p:extLst>
      <p:ext uri="{BB962C8B-B14F-4D97-AF65-F5344CB8AC3E}">
        <p14:creationId xmlns:p14="http://schemas.microsoft.com/office/powerpoint/2010/main" val="27007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7984015-E10E-4627-AE22-3422D963FF82}" type="slidenum">
              <a:rPr lang="en-GB" smtClean="0"/>
              <a:pPr>
                <a:defRPr/>
              </a:pPr>
              <a:t>4</a:t>
            </a:fld>
            <a:endParaRPr lang="en-GB"/>
          </a:p>
        </p:txBody>
      </p:sp>
    </p:spTree>
    <p:extLst>
      <p:ext uri="{BB962C8B-B14F-4D97-AF65-F5344CB8AC3E}">
        <p14:creationId xmlns:p14="http://schemas.microsoft.com/office/powerpoint/2010/main" val="126986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7984015-E10E-4627-AE22-3422D963FF82}" type="slidenum">
              <a:rPr lang="en-GB" smtClean="0"/>
              <a:pPr>
                <a:defRPr/>
              </a:pPr>
              <a:t>10</a:t>
            </a:fld>
            <a:endParaRPr lang="en-GB"/>
          </a:p>
        </p:txBody>
      </p:sp>
    </p:spTree>
    <p:extLst>
      <p:ext uri="{BB962C8B-B14F-4D97-AF65-F5344CB8AC3E}">
        <p14:creationId xmlns:p14="http://schemas.microsoft.com/office/powerpoint/2010/main" val="304025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775B7160-C965-46B6-B115-B136C5D35D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8004099" y="4695348"/>
            <a:ext cx="3593171" cy="765167"/>
          </a:xfrm>
        </p:spPr>
        <p:txBody>
          <a:bodyPr>
            <a:spAutoFit/>
          </a:bodyPr>
          <a:lstStyle>
            <a:lvl1pPr algn="r">
              <a:lnSpc>
                <a:spcPts val="2600"/>
              </a:lnSpc>
              <a:defRPr sz="2400">
                <a:solidFill>
                  <a:schemeClr val="bg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8028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CDD1236-7D76-7A42-AF0E-BB8342CEDCDA}"/>
              </a:ext>
            </a:extLst>
          </p:cNvPr>
          <p:cNvSpPr/>
          <p:nvPr userDrawn="1"/>
        </p:nvSpPr>
        <p:spPr>
          <a:xfrm>
            <a:off x="1" y="332655"/>
            <a:ext cx="11857038" cy="6191970"/>
          </a:xfrm>
          <a:prstGeom prst="rect">
            <a:avLst/>
          </a:prstGeom>
          <a:gradFill>
            <a:gsLst>
              <a:gs pos="100000">
                <a:schemeClr val="accent1"/>
              </a:gs>
              <a:gs pos="0">
                <a:schemeClr val="accent2"/>
              </a:gs>
            </a:gsLst>
            <a:lin ang="19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92FC98CD-6D34-B245-9768-430CEEABE0FB}"/>
              </a:ext>
            </a:extLst>
          </p:cNvPr>
          <p:cNvGrpSpPr/>
          <p:nvPr userDrawn="1"/>
        </p:nvGrpSpPr>
        <p:grpSpPr>
          <a:xfrm>
            <a:off x="-888" y="0"/>
            <a:ext cx="12193777" cy="6531030"/>
            <a:chOff x="-888" y="0"/>
            <a:chExt cx="12193777" cy="6531030"/>
          </a:xfrm>
        </p:grpSpPr>
        <p:sp>
          <p:nvSpPr>
            <p:cNvPr id="24" name="Graphic 16">
              <a:extLst>
                <a:ext uri="{FF2B5EF4-FFF2-40B4-BE49-F238E27FC236}">
                  <a16:creationId xmlns:a16="http://schemas.microsoft.com/office/drawing/2014/main" id="{212291D0-8090-F64A-8324-029217E3892D}"/>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5" name="Graphic 24">
              <a:extLst>
                <a:ext uri="{FF2B5EF4-FFF2-40B4-BE49-F238E27FC236}">
                  <a16:creationId xmlns:a16="http://schemas.microsoft.com/office/drawing/2014/main" id="{D557806E-49B1-0548-BA8F-AEE7A4BBB9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6" name="Graphic 15">
              <a:extLst>
                <a:ext uri="{FF2B5EF4-FFF2-40B4-BE49-F238E27FC236}">
                  <a16:creationId xmlns:a16="http://schemas.microsoft.com/office/drawing/2014/main" id="{5B9BCB50-0879-084D-823E-22C8DF9704B1}"/>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5761037" cy="5040312"/>
          </a:xfrm>
        </p:spPr>
        <p:txBody>
          <a:bodyPr lIns="0" r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24CE2EDD-370D-2D4A-A401-3CD02C8B306E}"/>
              </a:ext>
            </a:extLst>
          </p:cNvPr>
          <p:cNvSpPr>
            <a:spLocks noGrp="1"/>
          </p:cNvSpPr>
          <p:nvPr>
            <p:ph type="body" sz="quarter" idx="12"/>
          </p:nvPr>
        </p:nvSpPr>
        <p:spPr>
          <a:xfrm>
            <a:off x="6096001" y="1484313"/>
            <a:ext cx="5761037" cy="5040312"/>
          </a:xfrm>
        </p:spPr>
        <p:txBody>
          <a:bodyPr lIns="0" r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
            <a:extLst>
              <a:ext uri="{FF2B5EF4-FFF2-40B4-BE49-F238E27FC236}">
                <a16:creationId xmlns:a16="http://schemas.microsoft.com/office/drawing/2014/main" id="{DCC696FF-DE0C-9142-9107-7FFBF75932E3}"/>
              </a:ext>
            </a:extLst>
          </p:cNvPr>
          <p:cNvSpPr>
            <a:spLocks noGrp="1"/>
          </p:cNvSpPr>
          <p:nvPr>
            <p:ph type="title"/>
          </p:nvPr>
        </p:nvSpPr>
        <p:spPr>
          <a:xfrm>
            <a:off x="334962" y="332655"/>
            <a:ext cx="9578976" cy="864319"/>
          </a:xfrm>
        </p:spPr>
        <p:txBody>
          <a:bodyPr lIns="0" rIns="18000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39585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418E4-A1C6-0E4D-A1A4-BABC8B1ADD25}"/>
              </a:ext>
            </a:extLst>
          </p:cNvPr>
          <p:cNvSpPr/>
          <p:nvPr userDrawn="1"/>
        </p:nvSpPr>
        <p:spPr>
          <a:xfrm>
            <a:off x="1" y="332655"/>
            <a:ext cx="11857038" cy="6191970"/>
          </a:xfrm>
          <a:prstGeom prst="rect">
            <a:avLst/>
          </a:prstGeom>
          <a:gradFill>
            <a:gsLst>
              <a:gs pos="100000">
                <a:schemeClr val="accent1"/>
              </a:gs>
              <a:gs pos="0">
                <a:schemeClr val="accent2"/>
              </a:gs>
            </a:gsLst>
            <a:lin ang="19800000" scaled="0"/>
          </a:gradFill>
          <a:ln>
            <a:noFill/>
          </a:ln>
          <a:effectLst/>
        </p:spPr>
        <p:style>
          <a:lnRef idx="1">
            <a:schemeClr val="accent1"/>
          </a:lnRef>
          <a:fillRef idx="3">
            <a:schemeClr val="accent1"/>
          </a:fillRef>
          <a:effectRef idx="2">
            <a:schemeClr val="accent1"/>
          </a:effectRef>
          <a:fontRef idx="minor">
            <a:schemeClr val="lt1"/>
          </a:fontRef>
        </p:style>
        <p:txBody>
          <a:bodyPr lIns="0" tIns="0" rIns="180000" bIns="0" rtlCol="0" anchor="ctr"/>
          <a:lstStyle/>
          <a:p>
            <a:pPr algn="ctr"/>
            <a:endParaRPr lang="en-GB"/>
          </a:p>
        </p:txBody>
      </p:sp>
      <p:grpSp>
        <p:nvGrpSpPr>
          <p:cNvPr id="23" name="Group 22">
            <a:extLst>
              <a:ext uri="{FF2B5EF4-FFF2-40B4-BE49-F238E27FC236}">
                <a16:creationId xmlns:a16="http://schemas.microsoft.com/office/drawing/2014/main" id="{B2F22551-B1DA-0347-9CC6-811064677C5C}"/>
              </a:ext>
            </a:extLst>
          </p:cNvPr>
          <p:cNvGrpSpPr/>
          <p:nvPr userDrawn="1"/>
        </p:nvGrpSpPr>
        <p:grpSpPr>
          <a:xfrm>
            <a:off x="-888" y="0"/>
            <a:ext cx="12193777" cy="6531030"/>
            <a:chOff x="-888" y="0"/>
            <a:chExt cx="12193777" cy="6531030"/>
          </a:xfrm>
        </p:grpSpPr>
        <p:sp>
          <p:nvSpPr>
            <p:cNvPr id="24" name="Graphic 16">
              <a:extLst>
                <a:ext uri="{FF2B5EF4-FFF2-40B4-BE49-F238E27FC236}">
                  <a16:creationId xmlns:a16="http://schemas.microsoft.com/office/drawing/2014/main" id="{BCE2AFA8-122C-0E46-A1FF-1781DC88A782}"/>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5" name="Graphic 24">
              <a:extLst>
                <a:ext uri="{FF2B5EF4-FFF2-40B4-BE49-F238E27FC236}">
                  <a16:creationId xmlns:a16="http://schemas.microsoft.com/office/drawing/2014/main" id="{D730FF02-F0C6-7D4B-93C6-B93CDE4D36D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6" name="Graphic 15">
              <a:extLst>
                <a:ext uri="{FF2B5EF4-FFF2-40B4-BE49-F238E27FC236}">
                  <a16:creationId xmlns:a16="http://schemas.microsoft.com/office/drawing/2014/main" id="{A00B3537-4DB2-714F-9520-A46C64298CCE}"/>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4" y="1484313"/>
            <a:ext cx="3854450" cy="5040312"/>
          </a:xfrm>
        </p:spPr>
        <p:txBody>
          <a:bodyPr lIns="0" tIns="0" rIns="360000"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24CE2EDD-370D-2D4A-A401-3CD02C8B306E}"/>
              </a:ext>
            </a:extLst>
          </p:cNvPr>
          <p:cNvSpPr>
            <a:spLocks noGrp="1"/>
          </p:cNvSpPr>
          <p:nvPr>
            <p:ph type="body" sz="quarter" idx="12"/>
          </p:nvPr>
        </p:nvSpPr>
        <p:spPr>
          <a:xfrm>
            <a:off x="4189413" y="1484313"/>
            <a:ext cx="3813175" cy="5040312"/>
          </a:xfrm>
        </p:spPr>
        <p:txBody>
          <a:bodyPr lIns="0" tIns="0" rIns="360000"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62725AE7-7196-CD4F-ADFC-868E20B70F65}"/>
              </a:ext>
            </a:extLst>
          </p:cNvPr>
          <p:cNvSpPr>
            <a:spLocks noGrp="1"/>
          </p:cNvSpPr>
          <p:nvPr>
            <p:ph type="body" sz="quarter" idx="13"/>
          </p:nvPr>
        </p:nvSpPr>
        <p:spPr>
          <a:xfrm>
            <a:off x="8002588" y="1484313"/>
            <a:ext cx="3854450" cy="5040312"/>
          </a:xfrm>
        </p:spPr>
        <p:txBody>
          <a:bodyPr lIns="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
            <a:extLst>
              <a:ext uri="{FF2B5EF4-FFF2-40B4-BE49-F238E27FC236}">
                <a16:creationId xmlns:a16="http://schemas.microsoft.com/office/drawing/2014/main" id="{A874C543-9DC6-BD48-B24F-4ED86B70B925}"/>
              </a:ext>
            </a:extLst>
          </p:cNvPr>
          <p:cNvSpPr>
            <a:spLocks noGrp="1"/>
          </p:cNvSpPr>
          <p:nvPr>
            <p:ph type="title"/>
          </p:nvPr>
        </p:nvSpPr>
        <p:spPr>
          <a:xfrm>
            <a:off x="334962" y="332655"/>
            <a:ext cx="9578976" cy="864319"/>
          </a:xfrm>
        </p:spPr>
        <p:txBody>
          <a:bodyPr lIns="0" rIns="18000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4289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FE9F32B-FEAB-F34C-8280-18CD83A48668}"/>
              </a:ext>
            </a:extLst>
          </p:cNvPr>
          <p:cNvSpPr/>
          <p:nvPr userDrawn="1"/>
        </p:nvSpPr>
        <p:spPr>
          <a:xfrm>
            <a:off x="1" y="332655"/>
            <a:ext cx="11857038" cy="6191970"/>
          </a:xfrm>
          <a:prstGeom prst="rect">
            <a:avLst/>
          </a:prstGeom>
          <a:gradFill>
            <a:gsLst>
              <a:gs pos="100000">
                <a:schemeClr val="accent1"/>
              </a:gs>
              <a:gs pos="0">
                <a:schemeClr val="accent2"/>
              </a:gs>
            </a:gsLst>
            <a:lin ang="19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DFB2D4E8-50B0-4C43-8AD2-D65231585D6E}"/>
              </a:ext>
            </a:extLst>
          </p:cNvPr>
          <p:cNvGrpSpPr/>
          <p:nvPr userDrawn="1"/>
        </p:nvGrpSpPr>
        <p:grpSpPr>
          <a:xfrm>
            <a:off x="-888" y="0"/>
            <a:ext cx="12193777" cy="6531030"/>
            <a:chOff x="-888" y="0"/>
            <a:chExt cx="12193777" cy="6531030"/>
          </a:xfrm>
        </p:grpSpPr>
        <p:sp>
          <p:nvSpPr>
            <p:cNvPr id="18" name="Graphic 16">
              <a:extLst>
                <a:ext uri="{FF2B5EF4-FFF2-40B4-BE49-F238E27FC236}">
                  <a16:creationId xmlns:a16="http://schemas.microsoft.com/office/drawing/2014/main" id="{CA139DFA-7D60-9A45-B5DA-E96910E1245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19" name="Graphic 18">
              <a:extLst>
                <a:ext uri="{FF2B5EF4-FFF2-40B4-BE49-F238E27FC236}">
                  <a16:creationId xmlns:a16="http://schemas.microsoft.com/office/drawing/2014/main" id="{E91225C7-7377-CB4E-9D52-D16E163943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0" name="Graphic 15">
              <a:extLst>
                <a:ext uri="{FF2B5EF4-FFF2-40B4-BE49-F238E27FC236}">
                  <a16:creationId xmlns:a16="http://schemas.microsoft.com/office/drawing/2014/main" id="{E0FC0EEB-8104-6A43-BB26-EF33BC3E79DD}"/>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1" name="Title 1">
            <a:extLst>
              <a:ext uri="{FF2B5EF4-FFF2-40B4-BE49-F238E27FC236}">
                <a16:creationId xmlns:a16="http://schemas.microsoft.com/office/drawing/2014/main" id="{AC081ACA-33D8-9A46-AD0B-C8A650B1369C}"/>
              </a:ext>
            </a:extLst>
          </p:cNvPr>
          <p:cNvSpPr>
            <a:spLocks noGrp="1"/>
          </p:cNvSpPr>
          <p:nvPr>
            <p:ph type="title"/>
          </p:nvPr>
        </p:nvSpPr>
        <p:spPr>
          <a:xfrm>
            <a:off x="334962" y="332655"/>
            <a:ext cx="9578976" cy="864319"/>
          </a:xfrm>
        </p:spPr>
        <p:txBody>
          <a:bodyPr lIns="0" rIns="18000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4595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 landscap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EA63C5-46B8-E64D-A44A-D18D96F29269}"/>
              </a:ext>
            </a:extLst>
          </p:cNvPr>
          <p:cNvSpPr/>
          <p:nvPr userDrawn="1"/>
        </p:nvSpPr>
        <p:spPr>
          <a:xfrm>
            <a:off x="-889" y="333375"/>
            <a:ext cx="11857928" cy="3384377"/>
          </a:xfrm>
          <a:prstGeom prst="rect">
            <a:avLst/>
          </a:prstGeom>
          <a:gradFill>
            <a:gsLst>
              <a:gs pos="100000">
                <a:schemeClr val="accent1"/>
              </a:gs>
              <a:gs pos="0">
                <a:schemeClr val="accent2"/>
              </a:gs>
            </a:gsLst>
            <a:lin ang="19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1775520" y="4076699"/>
            <a:ext cx="5040560" cy="2447925"/>
          </a:xfrm>
        </p:spPr>
        <p:txBody>
          <a:bodyPr lIns="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a:extLst>
              <a:ext uri="{FF2B5EF4-FFF2-40B4-BE49-F238E27FC236}">
                <a16:creationId xmlns:a16="http://schemas.microsoft.com/office/drawing/2014/main" id="{139B3D10-9C6E-FC44-A3A1-E3C566708AC6}"/>
              </a:ext>
            </a:extLst>
          </p:cNvPr>
          <p:cNvSpPr>
            <a:spLocks noGrp="1"/>
          </p:cNvSpPr>
          <p:nvPr>
            <p:ph type="body" sz="quarter" idx="13"/>
          </p:nvPr>
        </p:nvSpPr>
        <p:spPr>
          <a:xfrm>
            <a:off x="6816080" y="4076698"/>
            <a:ext cx="5040958" cy="2447927"/>
          </a:xfrm>
        </p:spPr>
        <p:txBody>
          <a:bodyPr lIns="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8" name="Group 17">
            <a:extLst>
              <a:ext uri="{FF2B5EF4-FFF2-40B4-BE49-F238E27FC236}">
                <a16:creationId xmlns:a16="http://schemas.microsoft.com/office/drawing/2014/main" id="{E5CF7F5D-6F4C-3849-86C8-9584E0789099}"/>
              </a:ext>
            </a:extLst>
          </p:cNvPr>
          <p:cNvGrpSpPr/>
          <p:nvPr userDrawn="1"/>
        </p:nvGrpSpPr>
        <p:grpSpPr>
          <a:xfrm>
            <a:off x="-888" y="719"/>
            <a:ext cx="12193777" cy="3713801"/>
            <a:chOff x="-888" y="0"/>
            <a:chExt cx="12193777" cy="3713801"/>
          </a:xfrm>
        </p:grpSpPr>
        <p:sp>
          <p:nvSpPr>
            <p:cNvPr id="19" name="Graphic 16">
              <a:extLst>
                <a:ext uri="{FF2B5EF4-FFF2-40B4-BE49-F238E27FC236}">
                  <a16:creationId xmlns:a16="http://schemas.microsoft.com/office/drawing/2014/main" id="{3C7886C9-A6B9-1245-817B-2339700373F7}"/>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0" name="Graphic 19">
              <a:extLst>
                <a:ext uri="{FF2B5EF4-FFF2-40B4-BE49-F238E27FC236}">
                  <a16:creationId xmlns:a16="http://schemas.microsoft.com/office/drawing/2014/main" id="{87C3A619-7465-BB4D-B26B-F535E4A367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1" name="Graphic 15">
              <a:extLst>
                <a:ext uri="{FF2B5EF4-FFF2-40B4-BE49-F238E27FC236}">
                  <a16:creationId xmlns:a16="http://schemas.microsoft.com/office/drawing/2014/main" id="{7ECDCB5B-174C-7A41-B8FE-6D0F7505A416}"/>
                </a:ext>
              </a:extLst>
            </p:cNvPr>
            <p:cNvSpPr/>
            <p:nvPr/>
          </p:nvSpPr>
          <p:spPr>
            <a:xfrm>
              <a:off x="-888" y="2017762"/>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2" name="Title 1">
            <a:extLst>
              <a:ext uri="{FF2B5EF4-FFF2-40B4-BE49-F238E27FC236}">
                <a16:creationId xmlns:a16="http://schemas.microsoft.com/office/drawing/2014/main" id="{54DF1C55-C032-B641-A1E8-392253EE6324}"/>
              </a:ext>
            </a:extLst>
          </p:cNvPr>
          <p:cNvSpPr>
            <a:spLocks noGrp="1"/>
          </p:cNvSpPr>
          <p:nvPr>
            <p:ph type="title"/>
          </p:nvPr>
        </p:nvSpPr>
        <p:spPr>
          <a:xfrm>
            <a:off x="334962" y="332655"/>
            <a:ext cx="9578976" cy="864319"/>
          </a:xfrm>
        </p:spPr>
        <p:txBody>
          <a:bodyPr lIns="0" tIns="288000" rIns="180000" anchor="t"/>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9000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 landscap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C2183E-413C-CE4D-9F95-73725F8988D7}"/>
              </a:ext>
            </a:extLst>
          </p:cNvPr>
          <p:cNvSpPr>
            <a:spLocks noGrp="1"/>
          </p:cNvSpPr>
          <p:nvPr>
            <p:ph type="pic" sz="quarter" idx="12"/>
          </p:nvPr>
        </p:nvSpPr>
        <p:spPr>
          <a:xfrm>
            <a:off x="1" y="333375"/>
            <a:ext cx="11857038" cy="3383658"/>
          </a:xfrm>
          <a:solidFill>
            <a:schemeClr val="bg2">
              <a:lumMod val="40000"/>
              <a:lumOff val="60000"/>
            </a:schemeClr>
          </a:solidFill>
        </p:spPr>
        <p:txBody>
          <a:bodyPr anchor="ctr"/>
          <a:lstStyle>
            <a:lvl1pPr marL="0" indent="0" algn="ctr">
              <a:buNone/>
              <a:defRPr sz="1200"/>
            </a:lvl1pPr>
          </a:lstStyle>
          <a:p>
            <a:endParaRPr lang="en-GB"/>
          </a:p>
        </p:txBody>
      </p:sp>
      <p:sp>
        <p:nvSpPr>
          <p:cNvPr id="11" name="Text Placeholder 5">
            <a:extLst>
              <a:ext uri="{FF2B5EF4-FFF2-40B4-BE49-F238E27FC236}">
                <a16:creationId xmlns:a16="http://schemas.microsoft.com/office/drawing/2014/main" id="{8A0C8477-E956-FF45-BACA-4B34B7D758CE}"/>
              </a:ext>
            </a:extLst>
          </p:cNvPr>
          <p:cNvSpPr>
            <a:spLocks noGrp="1"/>
          </p:cNvSpPr>
          <p:nvPr>
            <p:ph type="body" sz="quarter" idx="10"/>
          </p:nvPr>
        </p:nvSpPr>
        <p:spPr>
          <a:xfrm>
            <a:off x="1775520" y="4076699"/>
            <a:ext cx="5040560" cy="2447925"/>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5">
            <a:extLst>
              <a:ext uri="{FF2B5EF4-FFF2-40B4-BE49-F238E27FC236}">
                <a16:creationId xmlns:a16="http://schemas.microsoft.com/office/drawing/2014/main" id="{E787AEAF-FFAB-F046-823B-94A5E89E13DC}"/>
              </a:ext>
            </a:extLst>
          </p:cNvPr>
          <p:cNvSpPr>
            <a:spLocks noGrp="1"/>
          </p:cNvSpPr>
          <p:nvPr>
            <p:ph type="body" sz="quarter" idx="13"/>
          </p:nvPr>
        </p:nvSpPr>
        <p:spPr>
          <a:xfrm>
            <a:off x="6816080" y="4076698"/>
            <a:ext cx="5040958" cy="2447927"/>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15">
            <a:extLst>
              <a:ext uri="{FF2B5EF4-FFF2-40B4-BE49-F238E27FC236}">
                <a16:creationId xmlns:a16="http://schemas.microsoft.com/office/drawing/2014/main" id="{5C2697A2-A20F-664D-8291-639086E9D26F}"/>
              </a:ext>
            </a:extLst>
          </p:cNvPr>
          <p:cNvGrpSpPr/>
          <p:nvPr userDrawn="1"/>
        </p:nvGrpSpPr>
        <p:grpSpPr>
          <a:xfrm>
            <a:off x="-889" y="3232"/>
            <a:ext cx="12193777" cy="3713801"/>
            <a:chOff x="-888" y="0"/>
            <a:chExt cx="12193777" cy="3713801"/>
          </a:xfrm>
        </p:grpSpPr>
        <p:sp>
          <p:nvSpPr>
            <p:cNvPr id="17" name="Graphic 16">
              <a:extLst>
                <a:ext uri="{FF2B5EF4-FFF2-40B4-BE49-F238E27FC236}">
                  <a16:creationId xmlns:a16="http://schemas.microsoft.com/office/drawing/2014/main" id="{1ECCB8F6-C54F-154F-9D1D-94D6AAE7C1C8}"/>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18" name="Graphic 17">
              <a:extLst>
                <a:ext uri="{FF2B5EF4-FFF2-40B4-BE49-F238E27FC236}">
                  <a16:creationId xmlns:a16="http://schemas.microsoft.com/office/drawing/2014/main" id="{CFF07BD2-1927-DF41-9664-B48CF3F5AB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19" name="Graphic 15">
              <a:extLst>
                <a:ext uri="{FF2B5EF4-FFF2-40B4-BE49-F238E27FC236}">
                  <a16:creationId xmlns:a16="http://schemas.microsoft.com/office/drawing/2014/main" id="{B74CB5B3-6221-544B-952F-699B7195FC53}"/>
                </a:ext>
              </a:extLst>
            </p:cNvPr>
            <p:cNvSpPr/>
            <p:nvPr/>
          </p:nvSpPr>
          <p:spPr>
            <a:xfrm>
              <a:off x="-888" y="2017762"/>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0" name="Title 1">
            <a:extLst>
              <a:ext uri="{FF2B5EF4-FFF2-40B4-BE49-F238E27FC236}">
                <a16:creationId xmlns:a16="http://schemas.microsoft.com/office/drawing/2014/main" id="{EBB5D4EB-825E-3647-A440-2ABC889F765B}"/>
              </a:ext>
            </a:extLst>
          </p:cNvPr>
          <p:cNvSpPr>
            <a:spLocks noGrp="1"/>
          </p:cNvSpPr>
          <p:nvPr>
            <p:ph type="title"/>
          </p:nvPr>
        </p:nvSpPr>
        <p:spPr>
          <a:xfrm>
            <a:off x="334962" y="332655"/>
            <a:ext cx="9578976" cy="864319"/>
          </a:xfrm>
        </p:spPr>
        <p:txBody>
          <a:bodyPr lIns="0" tIns="288000" rIns="180000" anchor="t"/>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43576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 slim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C2183E-413C-CE4D-9F95-73725F8988D7}"/>
              </a:ext>
            </a:extLst>
          </p:cNvPr>
          <p:cNvSpPr>
            <a:spLocks noGrp="1"/>
          </p:cNvSpPr>
          <p:nvPr>
            <p:ph type="pic" sz="quarter" idx="12"/>
          </p:nvPr>
        </p:nvSpPr>
        <p:spPr>
          <a:xfrm>
            <a:off x="8018463" y="333375"/>
            <a:ext cx="3838574" cy="6191250"/>
          </a:xfrm>
          <a:solidFill>
            <a:schemeClr val="bg2">
              <a:lumMod val="40000"/>
              <a:lumOff val="60000"/>
            </a:schemeClr>
          </a:solidFill>
        </p:spPr>
        <p:txBody>
          <a:bodyPr anchor="ctr"/>
          <a:lstStyle>
            <a:lvl1pPr marL="0" indent="0" algn="ctr">
              <a:buNone/>
              <a:defRPr sz="1200"/>
            </a:lvl1pPr>
          </a:lstStyle>
          <a:p>
            <a:endParaRPr lang="en-GB"/>
          </a:p>
        </p:txBody>
      </p:sp>
      <p:grpSp>
        <p:nvGrpSpPr>
          <p:cNvPr id="17" name="Group 16">
            <a:extLst>
              <a:ext uri="{FF2B5EF4-FFF2-40B4-BE49-F238E27FC236}">
                <a16:creationId xmlns:a16="http://schemas.microsoft.com/office/drawing/2014/main" id="{8E7B82DE-145A-4848-89F0-8D4D4F86AC2E}"/>
              </a:ext>
            </a:extLst>
          </p:cNvPr>
          <p:cNvGrpSpPr/>
          <p:nvPr userDrawn="1"/>
        </p:nvGrpSpPr>
        <p:grpSpPr>
          <a:xfrm>
            <a:off x="8005761" y="0"/>
            <a:ext cx="4187128" cy="6531030"/>
            <a:chOff x="8005761" y="0"/>
            <a:chExt cx="4187128" cy="6531030"/>
          </a:xfrm>
        </p:grpSpPr>
        <p:sp>
          <p:nvSpPr>
            <p:cNvPr id="5" name="Graphic 16">
              <a:extLst>
                <a:ext uri="{FF2B5EF4-FFF2-40B4-BE49-F238E27FC236}">
                  <a16:creationId xmlns:a16="http://schemas.microsoft.com/office/drawing/2014/main" id="{18FC474A-CAD8-8747-9465-DC5218B88B5D}"/>
                </a:ext>
              </a:extLst>
            </p:cNvPr>
            <p:cNvSpPr/>
            <p:nvPr userDrawn="1"/>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sp>
          <p:nvSpPr>
            <p:cNvPr id="15" name="Graphic 15">
              <a:extLst>
                <a:ext uri="{FF2B5EF4-FFF2-40B4-BE49-F238E27FC236}">
                  <a16:creationId xmlns:a16="http://schemas.microsoft.com/office/drawing/2014/main" id="{E83BC21B-436C-4C46-BFD5-4C9E63CD901F}"/>
                </a:ext>
              </a:extLst>
            </p:cNvPr>
            <p:cNvSpPr/>
            <p:nvPr userDrawn="1"/>
          </p:nvSpPr>
          <p:spPr>
            <a:xfrm>
              <a:off x="8005761"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D8406D13-BDB4-7A42-87B9-4E48E1BE18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a:xfrm>
            <a:off x="334962" y="332655"/>
            <a:ext cx="7683501" cy="864319"/>
          </a:xfrm>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7683500"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3603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 medium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C2183E-413C-CE4D-9F95-73725F8988D7}"/>
              </a:ext>
            </a:extLst>
          </p:cNvPr>
          <p:cNvSpPr>
            <a:spLocks noGrp="1"/>
          </p:cNvSpPr>
          <p:nvPr>
            <p:ph type="pic" sz="quarter" idx="12"/>
          </p:nvPr>
        </p:nvSpPr>
        <p:spPr>
          <a:xfrm>
            <a:off x="6096000" y="333375"/>
            <a:ext cx="5761038" cy="6191250"/>
          </a:xfrm>
          <a:solidFill>
            <a:schemeClr val="bg2">
              <a:lumMod val="40000"/>
              <a:lumOff val="60000"/>
            </a:schemeClr>
          </a:solidFill>
        </p:spPr>
        <p:txBody>
          <a:bodyPr anchor="ctr"/>
          <a:lstStyle>
            <a:lvl1pPr marL="0" indent="0" algn="ctr">
              <a:buNone/>
              <a:defRPr sz="1200"/>
            </a:lvl1pPr>
          </a:lstStyle>
          <a:p>
            <a:endParaRPr lang="en-GB"/>
          </a:p>
        </p:txBody>
      </p:sp>
      <p:grpSp>
        <p:nvGrpSpPr>
          <p:cNvPr id="12" name="Group 11">
            <a:extLst>
              <a:ext uri="{FF2B5EF4-FFF2-40B4-BE49-F238E27FC236}">
                <a16:creationId xmlns:a16="http://schemas.microsoft.com/office/drawing/2014/main" id="{0B04A3C4-A4F9-D44B-B12F-945398AFBB7D}"/>
              </a:ext>
            </a:extLst>
          </p:cNvPr>
          <p:cNvGrpSpPr/>
          <p:nvPr userDrawn="1"/>
        </p:nvGrpSpPr>
        <p:grpSpPr>
          <a:xfrm>
            <a:off x="6095999" y="0"/>
            <a:ext cx="6096890" cy="6531030"/>
            <a:chOff x="6095999" y="0"/>
            <a:chExt cx="6096890" cy="6531030"/>
          </a:xfrm>
        </p:grpSpPr>
        <p:sp>
          <p:nvSpPr>
            <p:cNvPr id="5" name="Graphic 16">
              <a:extLst>
                <a:ext uri="{FF2B5EF4-FFF2-40B4-BE49-F238E27FC236}">
                  <a16:creationId xmlns:a16="http://schemas.microsoft.com/office/drawing/2014/main" id="{18FC474A-CAD8-8747-9465-DC5218B88B5D}"/>
                </a:ext>
              </a:extLst>
            </p:cNvPr>
            <p:cNvSpPr/>
            <p:nvPr userDrawn="1"/>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sp>
          <p:nvSpPr>
            <p:cNvPr id="11" name="Graphic 15">
              <a:extLst>
                <a:ext uri="{FF2B5EF4-FFF2-40B4-BE49-F238E27FC236}">
                  <a16:creationId xmlns:a16="http://schemas.microsoft.com/office/drawing/2014/main" id="{60A5CCCD-BE8B-0F4D-9D32-CEC69BA52730}"/>
                </a:ext>
              </a:extLst>
            </p:cNvPr>
            <p:cNvSpPr/>
            <p:nvPr userDrawn="1"/>
          </p:nvSpPr>
          <p:spPr>
            <a:xfrm>
              <a:off x="6095999"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D8406D13-BDB4-7A42-87B9-4E48E1BE18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a:xfrm>
            <a:off x="334962" y="332655"/>
            <a:ext cx="5761037" cy="864319"/>
          </a:xfrm>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5761037"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704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 fa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C2183E-413C-CE4D-9F95-73725F8988D7}"/>
              </a:ext>
            </a:extLst>
          </p:cNvPr>
          <p:cNvSpPr>
            <a:spLocks noGrp="1"/>
          </p:cNvSpPr>
          <p:nvPr>
            <p:ph type="pic" sz="quarter" idx="12"/>
          </p:nvPr>
        </p:nvSpPr>
        <p:spPr>
          <a:xfrm>
            <a:off x="4167188" y="333375"/>
            <a:ext cx="7689849" cy="6191250"/>
          </a:xfrm>
          <a:solidFill>
            <a:schemeClr val="bg2">
              <a:lumMod val="40000"/>
              <a:lumOff val="60000"/>
            </a:schemeClr>
          </a:solidFill>
        </p:spPr>
        <p:txBody>
          <a:bodyPr anchor="ctr"/>
          <a:lstStyle>
            <a:lvl1pPr marL="0" indent="0" algn="ctr">
              <a:buNone/>
              <a:defRPr sz="1200"/>
            </a:lvl1pPr>
          </a:lstStyle>
          <a:p>
            <a:endParaRPr lang="en-GB"/>
          </a:p>
        </p:txBody>
      </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a:xfrm>
            <a:off x="334962" y="332655"/>
            <a:ext cx="3832225" cy="864319"/>
          </a:xfrm>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3832225"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3" name="Group 12">
            <a:extLst>
              <a:ext uri="{FF2B5EF4-FFF2-40B4-BE49-F238E27FC236}">
                <a16:creationId xmlns:a16="http://schemas.microsoft.com/office/drawing/2014/main" id="{ADA2E52F-FADD-E34F-8290-F254E2F4EE64}"/>
              </a:ext>
            </a:extLst>
          </p:cNvPr>
          <p:cNvGrpSpPr/>
          <p:nvPr userDrawn="1"/>
        </p:nvGrpSpPr>
        <p:grpSpPr>
          <a:xfrm>
            <a:off x="4189409" y="0"/>
            <a:ext cx="8003480" cy="6531030"/>
            <a:chOff x="4189409" y="0"/>
            <a:chExt cx="8003480" cy="6531030"/>
          </a:xfrm>
        </p:grpSpPr>
        <p:sp>
          <p:nvSpPr>
            <p:cNvPr id="5" name="Graphic 16">
              <a:extLst>
                <a:ext uri="{FF2B5EF4-FFF2-40B4-BE49-F238E27FC236}">
                  <a16:creationId xmlns:a16="http://schemas.microsoft.com/office/drawing/2014/main" id="{18FC474A-CAD8-8747-9465-DC5218B88B5D}"/>
                </a:ext>
              </a:extLst>
            </p:cNvPr>
            <p:cNvSpPr/>
            <p:nvPr userDrawn="1"/>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D8406D13-BDB4-7A42-87B9-4E48E1BE18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12" name="Graphic 15">
              <a:extLst>
                <a:ext uri="{FF2B5EF4-FFF2-40B4-BE49-F238E27FC236}">
                  <a16:creationId xmlns:a16="http://schemas.microsoft.com/office/drawing/2014/main" id="{827C40CD-83F3-904E-9C62-874133EDE9FE}"/>
                </a:ext>
              </a:extLst>
            </p:cNvPr>
            <p:cNvSpPr/>
            <p:nvPr userDrawn="1"/>
          </p:nvSpPr>
          <p:spPr>
            <a:xfrm>
              <a:off x="4189409"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Tree>
    <p:extLst>
      <p:ext uri="{BB962C8B-B14F-4D97-AF65-F5344CB8AC3E}">
        <p14:creationId xmlns:p14="http://schemas.microsoft.com/office/powerpoint/2010/main" val="4915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E11487-8FF5-CE4C-BB5A-5565AE066FA8}"/>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1D39E363-4C2F-DD43-9ECA-8C4BEEF1C51C}"/>
              </a:ext>
            </a:extLst>
          </p:cNvPr>
          <p:cNvGrpSpPr/>
          <p:nvPr userDrawn="1"/>
        </p:nvGrpSpPr>
        <p:grpSpPr>
          <a:xfrm>
            <a:off x="-888" y="0"/>
            <a:ext cx="12193777" cy="6531030"/>
            <a:chOff x="-888" y="0"/>
            <a:chExt cx="12193777" cy="6531030"/>
          </a:xfrm>
        </p:grpSpPr>
        <p:sp>
          <p:nvSpPr>
            <p:cNvPr id="23" name="Graphic 16">
              <a:extLst>
                <a:ext uri="{FF2B5EF4-FFF2-40B4-BE49-F238E27FC236}">
                  <a16:creationId xmlns:a16="http://schemas.microsoft.com/office/drawing/2014/main" id="{EAED55CD-0087-2542-A895-231BCFC123E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4" name="Graphic 23">
              <a:extLst>
                <a:ext uri="{FF2B5EF4-FFF2-40B4-BE49-F238E27FC236}">
                  <a16:creationId xmlns:a16="http://schemas.microsoft.com/office/drawing/2014/main" id="{A1255C73-9B9D-9741-A6F2-C900B7CC1C7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5" name="Graphic 15">
              <a:extLst>
                <a:ext uri="{FF2B5EF4-FFF2-40B4-BE49-F238E27FC236}">
                  <a16:creationId xmlns:a16="http://schemas.microsoft.com/office/drawing/2014/main" id="{2505CE42-F54F-A543-B4A8-40D699A6C3F6}"/>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3832225"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able Placeholder 10">
            <a:extLst>
              <a:ext uri="{FF2B5EF4-FFF2-40B4-BE49-F238E27FC236}">
                <a16:creationId xmlns:a16="http://schemas.microsoft.com/office/drawing/2014/main" id="{5F3E74A4-C6FD-0D40-895B-A599C1081D04}"/>
              </a:ext>
            </a:extLst>
          </p:cNvPr>
          <p:cNvSpPr>
            <a:spLocks noGrp="1"/>
          </p:cNvSpPr>
          <p:nvPr>
            <p:ph type="tbl" sz="quarter" idx="12" hasCustomPrompt="1"/>
          </p:nvPr>
        </p:nvSpPr>
        <p:spPr>
          <a:xfrm>
            <a:off x="4167188" y="1484312"/>
            <a:ext cx="6609332" cy="5040311"/>
          </a:xfrm>
          <a:solidFill>
            <a:schemeClr val="bg2">
              <a:lumMod val="40000"/>
              <a:lumOff val="60000"/>
            </a:schemeClr>
          </a:solidFill>
          <a:ln w="6350">
            <a:solidFill>
              <a:schemeClr val="accent1">
                <a:shade val="95000"/>
                <a:satMod val="105000"/>
              </a:schemeClr>
            </a:solidFill>
          </a:ln>
        </p:spPr>
        <p:txBody>
          <a:bodyPr anchor="ctr"/>
          <a:lstStyle>
            <a:lvl1pPr marL="0" indent="0" algn="ctr">
              <a:buNone/>
              <a:defRPr sz="1200"/>
            </a:lvl1pPr>
          </a:lstStyle>
          <a:p>
            <a:r>
              <a:rPr lang="en-GB"/>
              <a:t>Small table</a:t>
            </a:r>
          </a:p>
        </p:txBody>
      </p:sp>
      <p:sp>
        <p:nvSpPr>
          <p:cNvPr id="21" name="Title 1">
            <a:extLst>
              <a:ext uri="{FF2B5EF4-FFF2-40B4-BE49-F238E27FC236}">
                <a16:creationId xmlns:a16="http://schemas.microsoft.com/office/drawing/2014/main" id="{8196B360-322F-1046-9C71-ED318965EBC6}"/>
              </a:ext>
            </a:extLst>
          </p:cNvPr>
          <p:cNvSpPr>
            <a:spLocks noGrp="1"/>
          </p:cNvSpPr>
          <p:nvPr>
            <p:ph type="title"/>
          </p:nvPr>
        </p:nvSpPr>
        <p:spPr>
          <a:xfrm>
            <a:off x="334962" y="332655"/>
            <a:ext cx="3832226" cy="864319"/>
          </a:xfrm>
        </p:spPr>
        <p:txBody>
          <a:bodyPr lIns="0" rIns="180000"/>
          <a:lstStyle/>
          <a:p>
            <a:r>
              <a:rPr lang="en-US"/>
              <a:t>Click to edit Master title style</a:t>
            </a:r>
            <a:endParaRPr lang="en-GB"/>
          </a:p>
        </p:txBody>
      </p:sp>
    </p:spTree>
    <p:extLst>
      <p:ext uri="{BB962C8B-B14F-4D97-AF65-F5344CB8AC3E}">
        <p14:creationId xmlns:p14="http://schemas.microsoft.com/office/powerpoint/2010/main" val="2505277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E11487-8FF5-CE4C-BB5A-5565AE066FA8}"/>
              </a:ext>
            </a:extLst>
          </p:cNvPr>
          <p:cNvSpPr/>
          <p:nvPr userDrawn="1"/>
        </p:nvSpPr>
        <p:spPr>
          <a:xfrm>
            <a:off x="0" y="332655"/>
            <a:ext cx="11857038" cy="6191970"/>
          </a:xfrm>
          <a:prstGeom prst="rect">
            <a:avLst/>
          </a:prstGeom>
          <a:gradFill flip="none" rotWithShape="1">
            <a:gsLst>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1FF8C4AC-1A14-A844-890D-D64E52A22E65}"/>
              </a:ext>
            </a:extLst>
          </p:cNvPr>
          <p:cNvGrpSpPr/>
          <p:nvPr userDrawn="1"/>
        </p:nvGrpSpPr>
        <p:grpSpPr>
          <a:xfrm>
            <a:off x="-888" y="0"/>
            <a:ext cx="12193777" cy="6531030"/>
            <a:chOff x="-888" y="0"/>
            <a:chExt cx="12193777" cy="6531030"/>
          </a:xfrm>
        </p:grpSpPr>
        <p:sp>
          <p:nvSpPr>
            <p:cNvPr id="24" name="Graphic 16">
              <a:extLst>
                <a:ext uri="{FF2B5EF4-FFF2-40B4-BE49-F238E27FC236}">
                  <a16:creationId xmlns:a16="http://schemas.microsoft.com/office/drawing/2014/main" id="{B60AC9FF-A816-3049-A3EF-A93E8EB3740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5" name="Graphic 24">
              <a:extLst>
                <a:ext uri="{FF2B5EF4-FFF2-40B4-BE49-F238E27FC236}">
                  <a16:creationId xmlns:a16="http://schemas.microsoft.com/office/drawing/2014/main" id="{FD85CFCB-E7CD-FB44-AE16-288151165D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6" name="Graphic 15">
              <a:extLst>
                <a:ext uri="{FF2B5EF4-FFF2-40B4-BE49-F238E27FC236}">
                  <a16:creationId xmlns:a16="http://schemas.microsoft.com/office/drawing/2014/main" id="{6A5BF46A-1BBA-A74B-954C-28015467DA01}"/>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11" name="Table Placeholder 10">
            <a:extLst>
              <a:ext uri="{FF2B5EF4-FFF2-40B4-BE49-F238E27FC236}">
                <a16:creationId xmlns:a16="http://schemas.microsoft.com/office/drawing/2014/main" id="{5F3E74A4-C6FD-0D40-895B-A599C1081D04}"/>
              </a:ext>
            </a:extLst>
          </p:cNvPr>
          <p:cNvSpPr>
            <a:spLocks noGrp="1"/>
          </p:cNvSpPr>
          <p:nvPr>
            <p:ph type="tbl" sz="quarter" idx="12" hasCustomPrompt="1"/>
          </p:nvPr>
        </p:nvSpPr>
        <p:spPr>
          <a:xfrm>
            <a:off x="334961" y="1484313"/>
            <a:ext cx="9598027" cy="5040312"/>
          </a:xfrm>
          <a:solidFill>
            <a:schemeClr val="bg2">
              <a:lumMod val="40000"/>
              <a:lumOff val="60000"/>
            </a:schemeClr>
          </a:solidFill>
          <a:ln w="6350">
            <a:solidFill>
              <a:schemeClr val="accent1">
                <a:shade val="95000"/>
                <a:satMod val="105000"/>
              </a:schemeClr>
            </a:solidFill>
          </a:ln>
        </p:spPr>
        <p:txBody>
          <a:bodyPr anchor="ctr"/>
          <a:lstStyle>
            <a:lvl1pPr marL="0" indent="0" algn="ctr">
              <a:buNone/>
              <a:defRPr sz="1200"/>
            </a:lvl1pPr>
          </a:lstStyle>
          <a:p>
            <a:r>
              <a:rPr lang="en-GB"/>
              <a:t>Large table</a:t>
            </a:r>
          </a:p>
        </p:txBody>
      </p:sp>
      <p:sp>
        <p:nvSpPr>
          <p:cNvPr id="17" name="Text Placeholder 5">
            <a:extLst>
              <a:ext uri="{FF2B5EF4-FFF2-40B4-BE49-F238E27FC236}">
                <a16:creationId xmlns:a16="http://schemas.microsoft.com/office/drawing/2014/main" id="{888C4ED9-6C32-2145-9F33-10262F1E6A05}"/>
              </a:ext>
            </a:extLst>
          </p:cNvPr>
          <p:cNvSpPr>
            <a:spLocks noGrp="1"/>
          </p:cNvSpPr>
          <p:nvPr>
            <p:ph type="body" sz="quarter" idx="10"/>
          </p:nvPr>
        </p:nvSpPr>
        <p:spPr>
          <a:xfrm flipH="1">
            <a:off x="9932987" y="1484313"/>
            <a:ext cx="1924046" cy="5040312"/>
          </a:xfrm>
        </p:spPr>
        <p:txBody>
          <a:bodyPr lIns="180000" rIns="0" anchor="b"/>
          <a:lstStyle>
            <a:lvl1pPr marL="108000" indent="-108000">
              <a:spcAft>
                <a:spcPts val="600"/>
              </a:spcAft>
              <a:defRPr sz="1100"/>
            </a:lvl1pPr>
            <a:lvl2pPr marL="108000" indent="-108000">
              <a:spcAft>
                <a:spcPts val="600"/>
              </a:spcAft>
              <a:defRPr sz="1100"/>
            </a:lvl2pPr>
            <a:lvl3pPr marL="108000" indent="-108000">
              <a:spcAft>
                <a:spcPts val="600"/>
              </a:spcAft>
              <a:defRPr sz="1100"/>
            </a:lvl3pPr>
            <a:lvl4pPr marL="108000" indent="-108000">
              <a:spcAft>
                <a:spcPts val="600"/>
              </a:spcAft>
              <a:defRPr sz="1100"/>
            </a:lvl4pPr>
            <a:lvl5pPr marL="108000" indent="-108000">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
            <a:extLst>
              <a:ext uri="{FF2B5EF4-FFF2-40B4-BE49-F238E27FC236}">
                <a16:creationId xmlns:a16="http://schemas.microsoft.com/office/drawing/2014/main" id="{C37D0CEA-BD1C-8940-9649-C001C7F0D549}"/>
              </a:ext>
            </a:extLst>
          </p:cNvPr>
          <p:cNvSpPr>
            <a:spLocks noGrp="1"/>
          </p:cNvSpPr>
          <p:nvPr>
            <p:ph type="title"/>
          </p:nvPr>
        </p:nvSpPr>
        <p:spPr>
          <a:xfrm>
            <a:off x="334961" y="332655"/>
            <a:ext cx="9598025" cy="864319"/>
          </a:xfrm>
        </p:spPr>
        <p:txBody>
          <a:bodyPr lIns="0" rIns="180000"/>
          <a:lstStyle/>
          <a:p>
            <a:r>
              <a:rPr lang="en-US"/>
              <a:t>Click to edit Master title style</a:t>
            </a:r>
            <a:endParaRPr lang="en-GB"/>
          </a:p>
        </p:txBody>
      </p:sp>
    </p:spTree>
    <p:extLst>
      <p:ext uri="{BB962C8B-B14F-4D97-AF65-F5344CB8AC3E}">
        <p14:creationId xmlns:p14="http://schemas.microsoft.com/office/powerpoint/2010/main" val="165627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4D8A1153-F4D8-4333-985D-CDD798E173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E95AF549-AF1B-4BFD-B300-ECDF1A57A4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5050" y="233363"/>
            <a:ext cx="654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p:cNvSpPr>
            <a:spLocks noGrp="1"/>
          </p:cNvSpPr>
          <p:nvPr>
            <p:ph type="title"/>
          </p:nvPr>
        </p:nvSpPr>
        <p:spPr>
          <a:xfrm>
            <a:off x="536912" y="1910151"/>
            <a:ext cx="3593171" cy="722776"/>
          </a:xfrm>
        </p:spPr>
        <p:txBody>
          <a:bodyPr>
            <a:normAutofit/>
          </a:bodyPr>
          <a:lstStyle>
            <a:lvl1pPr algn="l">
              <a:lnSpc>
                <a:spcPts val="2600"/>
              </a:lnSpc>
              <a:defRPr sz="2400">
                <a:solidFill>
                  <a:schemeClr val="bg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43976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graph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E11487-8FF5-CE4C-BB5A-5565AE066FA8}"/>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1D39E363-4C2F-DD43-9ECA-8C4BEEF1C51C}"/>
              </a:ext>
            </a:extLst>
          </p:cNvPr>
          <p:cNvGrpSpPr/>
          <p:nvPr userDrawn="1"/>
        </p:nvGrpSpPr>
        <p:grpSpPr>
          <a:xfrm>
            <a:off x="-888" y="0"/>
            <a:ext cx="12193777" cy="6531030"/>
            <a:chOff x="-888" y="0"/>
            <a:chExt cx="12193777" cy="6531030"/>
          </a:xfrm>
        </p:grpSpPr>
        <p:sp>
          <p:nvSpPr>
            <p:cNvPr id="23" name="Graphic 16">
              <a:extLst>
                <a:ext uri="{FF2B5EF4-FFF2-40B4-BE49-F238E27FC236}">
                  <a16:creationId xmlns:a16="http://schemas.microsoft.com/office/drawing/2014/main" id="{EAED55CD-0087-2542-A895-231BCFC123E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4" name="Graphic 23">
              <a:extLst>
                <a:ext uri="{FF2B5EF4-FFF2-40B4-BE49-F238E27FC236}">
                  <a16:creationId xmlns:a16="http://schemas.microsoft.com/office/drawing/2014/main" id="{A1255C73-9B9D-9741-A6F2-C900B7CC1C7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5" name="Graphic 15">
              <a:extLst>
                <a:ext uri="{FF2B5EF4-FFF2-40B4-BE49-F238E27FC236}">
                  <a16:creationId xmlns:a16="http://schemas.microsoft.com/office/drawing/2014/main" id="{2505CE42-F54F-A543-B4A8-40D699A6C3F6}"/>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4" y="1484313"/>
            <a:ext cx="3832224"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
            <a:extLst>
              <a:ext uri="{FF2B5EF4-FFF2-40B4-BE49-F238E27FC236}">
                <a16:creationId xmlns:a16="http://schemas.microsoft.com/office/drawing/2014/main" id="{8196B360-322F-1046-9C71-ED318965EBC6}"/>
              </a:ext>
            </a:extLst>
          </p:cNvPr>
          <p:cNvSpPr>
            <a:spLocks noGrp="1"/>
          </p:cNvSpPr>
          <p:nvPr>
            <p:ph type="title"/>
          </p:nvPr>
        </p:nvSpPr>
        <p:spPr>
          <a:xfrm>
            <a:off x="334962" y="332655"/>
            <a:ext cx="3832225" cy="864319"/>
          </a:xfrm>
        </p:spPr>
        <p:txBody>
          <a:bodyPr lIns="0" rIns="180000"/>
          <a:lstStyle/>
          <a:p>
            <a:r>
              <a:rPr lang="en-US"/>
              <a:t>Click to edit Master title style</a:t>
            </a:r>
            <a:endParaRPr lang="en-GB"/>
          </a:p>
        </p:txBody>
      </p:sp>
      <p:sp>
        <p:nvSpPr>
          <p:cNvPr id="5" name="SmartArt Placeholder 4">
            <a:extLst>
              <a:ext uri="{FF2B5EF4-FFF2-40B4-BE49-F238E27FC236}">
                <a16:creationId xmlns:a16="http://schemas.microsoft.com/office/drawing/2014/main" id="{3DF8BCA1-AD69-9A4E-B72E-345B6D7D59CD}"/>
              </a:ext>
            </a:extLst>
          </p:cNvPr>
          <p:cNvSpPr>
            <a:spLocks noGrp="1"/>
          </p:cNvSpPr>
          <p:nvPr>
            <p:ph type="dgm" sz="quarter" idx="12" hasCustomPrompt="1"/>
          </p:nvPr>
        </p:nvSpPr>
        <p:spPr>
          <a:xfrm>
            <a:off x="4167188" y="1484312"/>
            <a:ext cx="6609331" cy="5046717"/>
          </a:xfrm>
        </p:spPr>
        <p:txBody>
          <a:bodyPr anchor="ctr"/>
          <a:lstStyle>
            <a:lvl1pPr marL="0" indent="0" algn="ctr">
              <a:buNone/>
              <a:defRPr sz="1200"/>
            </a:lvl1pPr>
          </a:lstStyle>
          <a:p>
            <a:r>
              <a:rPr lang="en-GB"/>
              <a:t>Small graphic</a:t>
            </a:r>
          </a:p>
        </p:txBody>
      </p:sp>
    </p:spTree>
    <p:extLst>
      <p:ext uri="{BB962C8B-B14F-4D97-AF65-F5344CB8AC3E}">
        <p14:creationId xmlns:p14="http://schemas.microsoft.com/office/powerpoint/2010/main" val="1964960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E11487-8FF5-CE4C-BB5A-5565AE066FA8}"/>
              </a:ext>
            </a:extLst>
          </p:cNvPr>
          <p:cNvSpPr/>
          <p:nvPr userDrawn="1"/>
        </p:nvSpPr>
        <p:spPr>
          <a:xfrm>
            <a:off x="0" y="332655"/>
            <a:ext cx="11857038" cy="6191970"/>
          </a:xfrm>
          <a:prstGeom prst="rect">
            <a:avLst/>
          </a:prstGeom>
          <a:gradFill flip="none" rotWithShape="1">
            <a:gsLst>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1FF8C4AC-1A14-A844-890D-D64E52A22E65}"/>
              </a:ext>
            </a:extLst>
          </p:cNvPr>
          <p:cNvGrpSpPr/>
          <p:nvPr userDrawn="1"/>
        </p:nvGrpSpPr>
        <p:grpSpPr>
          <a:xfrm>
            <a:off x="-888" y="0"/>
            <a:ext cx="12193777" cy="6531030"/>
            <a:chOff x="-888" y="0"/>
            <a:chExt cx="12193777" cy="6531030"/>
          </a:xfrm>
        </p:grpSpPr>
        <p:sp>
          <p:nvSpPr>
            <p:cNvPr id="24" name="Graphic 16">
              <a:extLst>
                <a:ext uri="{FF2B5EF4-FFF2-40B4-BE49-F238E27FC236}">
                  <a16:creationId xmlns:a16="http://schemas.microsoft.com/office/drawing/2014/main" id="{B60AC9FF-A816-3049-A3EF-A93E8EB3740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5" name="Graphic 24">
              <a:extLst>
                <a:ext uri="{FF2B5EF4-FFF2-40B4-BE49-F238E27FC236}">
                  <a16:creationId xmlns:a16="http://schemas.microsoft.com/office/drawing/2014/main" id="{FD85CFCB-E7CD-FB44-AE16-288151165D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6" name="Graphic 15">
              <a:extLst>
                <a:ext uri="{FF2B5EF4-FFF2-40B4-BE49-F238E27FC236}">
                  <a16:creationId xmlns:a16="http://schemas.microsoft.com/office/drawing/2014/main" id="{6A5BF46A-1BBA-A74B-954C-28015467DA01}"/>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17" name="Text Placeholder 5">
            <a:extLst>
              <a:ext uri="{FF2B5EF4-FFF2-40B4-BE49-F238E27FC236}">
                <a16:creationId xmlns:a16="http://schemas.microsoft.com/office/drawing/2014/main" id="{888C4ED9-6C32-2145-9F33-10262F1E6A05}"/>
              </a:ext>
            </a:extLst>
          </p:cNvPr>
          <p:cNvSpPr>
            <a:spLocks noGrp="1"/>
          </p:cNvSpPr>
          <p:nvPr>
            <p:ph type="body" sz="quarter" idx="10"/>
          </p:nvPr>
        </p:nvSpPr>
        <p:spPr>
          <a:xfrm flipH="1">
            <a:off x="9932987" y="1484313"/>
            <a:ext cx="1924046" cy="5040312"/>
          </a:xfrm>
        </p:spPr>
        <p:txBody>
          <a:bodyPr lIns="180000" rIns="0" anchor="b"/>
          <a:lstStyle>
            <a:lvl1pPr marL="108000" indent="-108000">
              <a:spcAft>
                <a:spcPts val="600"/>
              </a:spcAft>
              <a:defRPr sz="1100"/>
            </a:lvl1pPr>
            <a:lvl2pPr marL="108000" indent="-108000">
              <a:spcAft>
                <a:spcPts val="600"/>
              </a:spcAft>
              <a:defRPr sz="1100"/>
            </a:lvl2pPr>
            <a:lvl3pPr marL="108000" indent="-108000">
              <a:spcAft>
                <a:spcPts val="600"/>
              </a:spcAft>
              <a:defRPr sz="1100"/>
            </a:lvl3pPr>
            <a:lvl4pPr marL="108000" indent="-108000">
              <a:spcAft>
                <a:spcPts val="600"/>
              </a:spcAft>
              <a:defRPr sz="1100"/>
            </a:lvl4pPr>
            <a:lvl5pPr marL="108000" indent="-108000">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
            <a:extLst>
              <a:ext uri="{FF2B5EF4-FFF2-40B4-BE49-F238E27FC236}">
                <a16:creationId xmlns:a16="http://schemas.microsoft.com/office/drawing/2014/main" id="{C37D0CEA-BD1C-8940-9649-C001C7F0D549}"/>
              </a:ext>
            </a:extLst>
          </p:cNvPr>
          <p:cNvSpPr>
            <a:spLocks noGrp="1"/>
          </p:cNvSpPr>
          <p:nvPr>
            <p:ph type="title"/>
          </p:nvPr>
        </p:nvSpPr>
        <p:spPr>
          <a:xfrm>
            <a:off x="334962" y="332655"/>
            <a:ext cx="9598026" cy="864319"/>
          </a:xfrm>
        </p:spPr>
        <p:txBody>
          <a:bodyPr lIns="0" rIns="180000"/>
          <a:lstStyle/>
          <a:p>
            <a:r>
              <a:rPr lang="en-US"/>
              <a:t>Click to edit Master title style</a:t>
            </a:r>
            <a:endParaRPr lang="en-GB"/>
          </a:p>
        </p:txBody>
      </p:sp>
      <p:sp>
        <p:nvSpPr>
          <p:cNvPr id="10" name="SmartArt Placeholder 4">
            <a:extLst>
              <a:ext uri="{FF2B5EF4-FFF2-40B4-BE49-F238E27FC236}">
                <a16:creationId xmlns:a16="http://schemas.microsoft.com/office/drawing/2014/main" id="{E485DEF2-FD36-C248-ABD9-900AB5CBCC83}"/>
              </a:ext>
            </a:extLst>
          </p:cNvPr>
          <p:cNvSpPr>
            <a:spLocks noGrp="1"/>
          </p:cNvSpPr>
          <p:nvPr>
            <p:ph type="dgm" sz="quarter" idx="12" hasCustomPrompt="1"/>
          </p:nvPr>
        </p:nvSpPr>
        <p:spPr>
          <a:xfrm>
            <a:off x="334962" y="1484312"/>
            <a:ext cx="9598025" cy="5040312"/>
          </a:xfrm>
        </p:spPr>
        <p:txBody>
          <a:bodyPr anchor="ctr"/>
          <a:lstStyle>
            <a:lvl1pPr marL="0" indent="0" algn="ctr">
              <a:buNone/>
              <a:defRPr sz="1200"/>
            </a:lvl1pPr>
          </a:lstStyle>
          <a:p>
            <a:r>
              <a:rPr lang="en-GB"/>
              <a:t>Large graphic</a:t>
            </a:r>
          </a:p>
        </p:txBody>
      </p:sp>
    </p:spTree>
    <p:extLst>
      <p:ext uri="{BB962C8B-B14F-4D97-AF65-F5344CB8AC3E}">
        <p14:creationId xmlns:p14="http://schemas.microsoft.com/office/powerpoint/2010/main" val="2879959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27876" y="274638"/>
            <a:ext cx="10972800" cy="1143000"/>
          </a:xfrm>
          <a:prstGeom prst="rect">
            <a:avLst/>
          </a:prstGeom>
        </p:spPr>
        <p:txBody>
          <a:bodyPr rtlCol="0">
            <a:normAutofit/>
          </a:bodyPr>
          <a:lstStyle/>
          <a:p>
            <a:r>
              <a:rPr lang="en-GB"/>
              <a:t>Click to edit Master title style</a:t>
            </a:r>
            <a:endParaRPr lang="en-US"/>
          </a:p>
        </p:txBody>
      </p:sp>
      <p:sp>
        <p:nvSpPr>
          <p:cNvPr id="19" name="Text Placeholder 18"/>
          <p:cNvSpPr>
            <a:spLocks noGrp="1"/>
          </p:cNvSpPr>
          <p:nvPr>
            <p:ph type="body" sz="quarter" idx="13"/>
          </p:nvPr>
        </p:nvSpPr>
        <p:spPr>
          <a:xfrm>
            <a:off x="427874" y="1573214"/>
            <a:ext cx="10972801" cy="3053459"/>
          </a:xfrm>
        </p:spPr>
        <p:txBody>
          <a:bodyPr/>
          <a:lstStyle>
            <a:lvl1pPr marL="363538" indent="-363538">
              <a:defRPr sz="2800"/>
            </a:lvl1pPr>
            <a:lvl2pPr marL="363538" indent="-363538">
              <a:defRPr sz="2800"/>
            </a:lvl2pPr>
            <a:lvl3pPr marL="714375" indent="-363538">
              <a:buFont typeface="Wingdings" panose="05000000000000000000" pitchFamily="2" charset="2"/>
              <a:buChar char="Ø"/>
              <a:tabLst>
                <a:tab pos="714375" algn="l"/>
              </a:tabLst>
              <a:defRPr sz="2800"/>
            </a:lvl3pPr>
            <a:lvl4pPr marL="363538" indent="-363538">
              <a:defRPr sz="2800"/>
            </a:lvl4pPr>
            <a:lvl5pPr marL="1076325" indent="-363538">
              <a:defRPr sz="2800"/>
            </a:lvl5pPr>
          </a:lstStyle>
          <a:p>
            <a:pPr lvl="0"/>
            <a:r>
              <a:rPr lang="en-GB"/>
              <a:t>Click to edit Master text styles</a:t>
            </a:r>
          </a:p>
          <a:p>
            <a:pPr lvl="2"/>
            <a:r>
              <a:rPr lang="en-GB"/>
              <a:t>Second level</a:t>
            </a:r>
          </a:p>
          <a:p>
            <a:pPr lvl="4"/>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7098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9" name="Text Placeholder 18"/>
          <p:cNvSpPr>
            <a:spLocks noGrp="1"/>
          </p:cNvSpPr>
          <p:nvPr>
            <p:ph type="body" sz="quarter" idx="13"/>
          </p:nvPr>
        </p:nvSpPr>
        <p:spPr>
          <a:xfrm>
            <a:off x="427875" y="1573214"/>
            <a:ext cx="10269036" cy="3053459"/>
          </a:xfrm>
        </p:spPr>
        <p:txBody>
          <a:bodyPr/>
          <a:lstStyle>
            <a:lvl1pPr marL="363538" indent="-363538">
              <a:defRPr sz="2400"/>
            </a:lvl1pPr>
            <a:lvl2pPr marL="714375" indent="-363538">
              <a:buFont typeface="Wingdings" panose="05000000000000000000" pitchFamily="2" charset="2"/>
              <a:buChar char="Ø"/>
              <a:defRPr sz="2400"/>
            </a:lvl2pPr>
            <a:lvl3pPr marL="1076325" indent="-363538">
              <a:buFont typeface="Courier New" panose="02070309020205020404" pitchFamily="49" charset="0"/>
              <a:buChar char="o"/>
              <a:defRPr sz="2400"/>
            </a:lvl3pPr>
            <a:lvl4pPr marL="363538" indent="-363538">
              <a:defRPr sz="2400"/>
            </a:lvl4pPr>
            <a:lvl5pPr marL="363538" indent="-363538">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E32FFDA8-270D-41F4-8215-47388E44DE6C}"/>
              </a:ext>
            </a:extLst>
          </p:cNvPr>
          <p:cNvSpPr>
            <a:spLocks noGrp="1"/>
          </p:cNvSpPr>
          <p:nvPr>
            <p:ph type="title"/>
          </p:nvPr>
        </p:nvSpPr>
        <p:spPr>
          <a:xfrm>
            <a:off x="428625" y="700590"/>
            <a:ext cx="10972800" cy="69080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46FD6CEF-90DE-40A0-8821-3D62C7398A01}"/>
              </a:ext>
            </a:extLst>
          </p:cNvPr>
          <p:cNvSpPr>
            <a:spLocks noGrp="1"/>
          </p:cNvSpPr>
          <p:nvPr>
            <p:ph type="body" sz="quarter" idx="14"/>
          </p:nvPr>
        </p:nvSpPr>
        <p:spPr>
          <a:xfrm>
            <a:off x="428625" y="290146"/>
            <a:ext cx="4781550" cy="552450"/>
          </a:xfrm>
        </p:spPr>
        <p:txBody>
          <a:bodyPr/>
          <a:lstStyle>
            <a:lvl1pPr marL="0" indent="0">
              <a:buNone/>
              <a:defRPr sz="2400" b="1">
                <a:solidFill>
                  <a:srgbClr val="0C1975"/>
                </a:solidFill>
              </a:defRPr>
            </a:lvl1pPr>
          </a:lstStyle>
          <a:p>
            <a:pPr lvl="0"/>
            <a:r>
              <a:rPr lang="en-US"/>
              <a:t>Edit Master text styles</a:t>
            </a:r>
          </a:p>
        </p:txBody>
      </p:sp>
    </p:spTree>
    <p:extLst>
      <p:ext uri="{BB962C8B-B14F-4D97-AF65-F5344CB8AC3E}">
        <p14:creationId xmlns:p14="http://schemas.microsoft.com/office/powerpoint/2010/main" val="236840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9676D2-770C-314D-BEB3-A8D2E710B4BD}"/>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11BA2BF0-CB87-0E46-B180-71A5C3E44DC8}"/>
              </a:ext>
            </a:extLst>
          </p:cNvPr>
          <p:cNvGrpSpPr/>
          <p:nvPr userDrawn="1"/>
        </p:nvGrpSpPr>
        <p:grpSpPr>
          <a:xfrm>
            <a:off x="-888" y="0"/>
            <a:ext cx="12193777" cy="6531030"/>
            <a:chOff x="-888" y="0"/>
            <a:chExt cx="12193777" cy="6531030"/>
          </a:xfrm>
        </p:grpSpPr>
        <p:sp>
          <p:nvSpPr>
            <p:cNvPr id="20" name="Graphic 16">
              <a:extLst>
                <a:ext uri="{FF2B5EF4-FFF2-40B4-BE49-F238E27FC236}">
                  <a16:creationId xmlns:a16="http://schemas.microsoft.com/office/drawing/2014/main" id="{77A00F5D-BA1E-2144-B9D1-3A41902F136A}"/>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1" name="Graphic 20">
              <a:extLst>
                <a:ext uri="{FF2B5EF4-FFF2-40B4-BE49-F238E27FC236}">
                  <a16:creationId xmlns:a16="http://schemas.microsoft.com/office/drawing/2014/main" id="{F1AAD595-D7BB-A24E-AE79-10ABB66867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2" name="Graphic 15">
              <a:extLst>
                <a:ext uri="{FF2B5EF4-FFF2-40B4-BE49-F238E27FC236}">
                  <a16:creationId xmlns:a16="http://schemas.microsoft.com/office/drawing/2014/main" id="{673F271D-FB8A-3143-8C89-E0AE7CFD031E}"/>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11522075"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221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B75AEA-39E0-E64B-B0A2-1ED010B79E21}"/>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E7EA1BB9-123E-AF43-AC4E-0A3D7F7706E8}"/>
              </a:ext>
            </a:extLst>
          </p:cNvPr>
          <p:cNvGrpSpPr/>
          <p:nvPr userDrawn="1"/>
        </p:nvGrpSpPr>
        <p:grpSpPr>
          <a:xfrm>
            <a:off x="-888" y="0"/>
            <a:ext cx="12193777" cy="6531030"/>
            <a:chOff x="-888" y="0"/>
            <a:chExt cx="12193777" cy="6531030"/>
          </a:xfrm>
        </p:grpSpPr>
        <p:sp>
          <p:nvSpPr>
            <p:cNvPr id="18" name="Graphic 16">
              <a:extLst>
                <a:ext uri="{FF2B5EF4-FFF2-40B4-BE49-F238E27FC236}">
                  <a16:creationId xmlns:a16="http://schemas.microsoft.com/office/drawing/2014/main" id="{001A75D9-91B0-1E44-9A8B-205A42BA451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19" name="Graphic 18">
              <a:extLst>
                <a:ext uri="{FF2B5EF4-FFF2-40B4-BE49-F238E27FC236}">
                  <a16:creationId xmlns:a16="http://schemas.microsoft.com/office/drawing/2014/main" id="{2CF183BF-9983-A841-A7B3-3783061677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0" name="Graphic 15">
              <a:extLst>
                <a:ext uri="{FF2B5EF4-FFF2-40B4-BE49-F238E27FC236}">
                  <a16:creationId xmlns:a16="http://schemas.microsoft.com/office/drawing/2014/main" id="{0C1BFE04-08BA-E14F-9C56-32DC9F37217A}"/>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3" y="1484313"/>
            <a:ext cx="5761037"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24CE2EDD-370D-2D4A-A401-3CD02C8B306E}"/>
              </a:ext>
            </a:extLst>
          </p:cNvPr>
          <p:cNvSpPr>
            <a:spLocks noGrp="1"/>
          </p:cNvSpPr>
          <p:nvPr>
            <p:ph type="body" sz="quarter" idx="12"/>
          </p:nvPr>
        </p:nvSpPr>
        <p:spPr>
          <a:xfrm>
            <a:off x="6096001" y="1484313"/>
            <a:ext cx="5761037"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649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EBB08C-F4F1-EC42-A46D-1293FD6ABDD6}"/>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00A9A4B9-7283-AC4F-8A9D-50C3A85E63B3}"/>
              </a:ext>
            </a:extLst>
          </p:cNvPr>
          <p:cNvGrpSpPr/>
          <p:nvPr userDrawn="1"/>
        </p:nvGrpSpPr>
        <p:grpSpPr>
          <a:xfrm>
            <a:off x="-888" y="0"/>
            <a:ext cx="12193777" cy="6531030"/>
            <a:chOff x="-888" y="0"/>
            <a:chExt cx="12193777" cy="6531030"/>
          </a:xfrm>
        </p:grpSpPr>
        <p:sp>
          <p:nvSpPr>
            <p:cNvPr id="19" name="Graphic 16">
              <a:extLst>
                <a:ext uri="{FF2B5EF4-FFF2-40B4-BE49-F238E27FC236}">
                  <a16:creationId xmlns:a16="http://schemas.microsoft.com/office/drawing/2014/main" id="{94C3E3BF-1A29-F841-A9E2-F4CFD22EBB47}"/>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0" name="Graphic 19">
              <a:extLst>
                <a:ext uri="{FF2B5EF4-FFF2-40B4-BE49-F238E27FC236}">
                  <a16:creationId xmlns:a16="http://schemas.microsoft.com/office/drawing/2014/main" id="{A918B81C-0700-8B4A-AE2E-137BF4A44A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1" name="Graphic 15">
              <a:extLst>
                <a:ext uri="{FF2B5EF4-FFF2-40B4-BE49-F238E27FC236}">
                  <a16:creationId xmlns:a16="http://schemas.microsoft.com/office/drawing/2014/main" id="{709A465A-97DD-4D43-B3A8-9A1F8945432E}"/>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p:txBody>
          <a:bodyPr lIns="0" rIns="180000"/>
          <a:lstStyle/>
          <a:p>
            <a:r>
              <a:rPr lang="en-US"/>
              <a:t>Click to edit Master title style</a:t>
            </a:r>
            <a:endParaRPr lang="en-GB"/>
          </a:p>
        </p:txBody>
      </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4" y="1484313"/>
            <a:ext cx="3832224"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24CE2EDD-370D-2D4A-A401-3CD02C8B306E}"/>
              </a:ext>
            </a:extLst>
          </p:cNvPr>
          <p:cNvSpPr>
            <a:spLocks noGrp="1"/>
          </p:cNvSpPr>
          <p:nvPr>
            <p:ph type="body" sz="quarter" idx="12"/>
          </p:nvPr>
        </p:nvSpPr>
        <p:spPr>
          <a:xfrm>
            <a:off x="4167188" y="1484313"/>
            <a:ext cx="3851273"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62725AE7-7196-CD4F-ADFC-868E20B70F65}"/>
              </a:ext>
            </a:extLst>
          </p:cNvPr>
          <p:cNvSpPr>
            <a:spLocks noGrp="1"/>
          </p:cNvSpPr>
          <p:nvPr>
            <p:ph type="body" sz="quarter" idx="13"/>
          </p:nvPr>
        </p:nvSpPr>
        <p:spPr>
          <a:xfrm>
            <a:off x="8018462" y="1484313"/>
            <a:ext cx="3838575" cy="5040312"/>
          </a:xfrm>
        </p:spPr>
        <p:txBody>
          <a:bodyPr lIns="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93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9676D2-770C-314D-BEB3-A8D2E710B4BD}"/>
              </a:ext>
            </a:extLst>
          </p:cNvPr>
          <p:cNvSpPr/>
          <p:nvPr userDrawn="1"/>
        </p:nvSpPr>
        <p:spPr>
          <a:xfrm>
            <a:off x="0" y="332655"/>
            <a:ext cx="11857038" cy="6191970"/>
          </a:xfrm>
          <a:prstGeom prst="rect">
            <a:avLst/>
          </a:prstGeom>
          <a:gradFill flip="none" rotWithShape="1">
            <a:gsLst>
              <a:gs pos="100000">
                <a:schemeClr val="bg1">
                  <a:alpha val="49992"/>
                  <a:lumMod val="95000"/>
                </a:schemeClr>
              </a:gs>
              <a:gs pos="70000">
                <a:schemeClr val="bg1"/>
              </a:gs>
              <a:gs pos="30000">
                <a:schemeClr val="bg1"/>
              </a:gs>
              <a:gs pos="0">
                <a:schemeClr val="bg1">
                  <a:lumMod val="90000"/>
                  <a:alpha val="49958"/>
                </a:schemeClr>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11BA2BF0-CB87-0E46-B180-71A5C3E44DC8}"/>
              </a:ext>
            </a:extLst>
          </p:cNvPr>
          <p:cNvGrpSpPr/>
          <p:nvPr userDrawn="1"/>
        </p:nvGrpSpPr>
        <p:grpSpPr>
          <a:xfrm>
            <a:off x="-888" y="0"/>
            <a:ext cx="12193777" cy="6531030"/>
            <a:chOff x="-888" y="0"/>
            <a:chExt cx="12193777" cy="6531030"/>
          </a:xfrm>
        </p:grpSpPr>
        <p:sp>
          <p:nvSpPr>
            <p:cNvPr id="20" name="Graphic 16">
              <a:extLst>
                <a:ext uri="{FF2B5EF4-FFF2-40B4-BE49-F238E27FC236}">
                  <a16:creationId xmlns:a16="http://schemas.microsoft.com/office/drawing/2014/main" id="{77A00F5D-BA1E-2144-B9D1-3A41902F136A}"/>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21" name="Graphic 20">
              <a:extLst>
                <a:ext uri="{FF2B5EF4-FFF2-40B4-BE49-F238E27FC236}">
                  <a16:creationId xmlns:a16="http://schemas.microsoft.com/office/drawing/2014/main" id="{F1AAD595-D7BB-A24E-AE79-10ABB66867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2" name="Graphic 15">
              <a:extLst>
                <a:ext uri="{FF2B5EF4-FFF2-40B4-BE49-F238E27FC236}">
                  <a16:creationId xmlns:a16="http://schemas.microsoft.com/office/drawing/2014/main" id="{673F271D-FB8A-3143-8C89-E0AE7CFD031E}"/>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2D60679-7C28-3846-BA6F-2C442FE0C13B}"/>
              </a:ext>
            </a:extLst>
          </p:cNvPr>
          <p:cNvSpPr>
            <a:spLocks noGrp="1"/>
          </p:cNvSpPr>
          <p:nvPr>
            <p:ph type="title"/>
          </p:nvPr>
        </p:nvSpPr>
        <p:spPr/>
        <p:txBody>
          <a:bodyPr lIns="0" rIns="180000"/>
          <a:lstStyle/>
          <a:p>
            <a:r>
              <a:rPr lang="en-US"/>
              <a:t>Click to edit Master title style</a:t>
            </a:r>
            <a:endParaRPr lang="en-GB"/>
          </a:p>
        </p:txBody>
      </p:sp>
    </p:spTree>
    <p:extLst>
      <p:ext uri="{BB962C8B-B14F-4D97-AF65-F5344CB8AC3E}">
        <p14:creationId xmlns:p14="http://schemas.microsoft.com/office/powerpoint/2010/main" val="48016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FE9F32B-FEAB-F34C-8280-18CD83A48668}"/>
              </a:ext>
            </a:extLst>
          </p:cNvPr>
          <p:cNvSpPr/>
          <p:nvPr userDrawn="1"/>
        </p:nvSpPr>
        <p:spPr>
          <a:xfrm>
            <a:off x="1" y="332655"/>
            <a:ext cx="11857038" cy="6191970"/>
          </a:xfrm>
          <a:prstGeom prst="rect">
            <a:avLst/>
          </a:prstGeom>
          <a:gradFill>
            <a:gsLst>
              <a:gs pos="100000">
                <a:schemeClr val="accent1"/>
              </a:gs>
              <a:gs pos="0">
                <a:schemeClr val="accent2"/>
              </a:gs>
            </a:gsLst>
            <a:lin ang="19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DFB2D4E8-50B0-4C43-8AD2-D65231585D6E}"/>
              </a:ext>
            </a:extLst>
          </p:cNvPr>
          <p:cNvGrpSpPr/>
          <p:nvPr userDrawn="1"/>
        </p:nvGrpSpPr>
        <p:grpSpPr>
          <a:xfrm>
            <a:off x="-888" y="0"/>
            <a:ext cx="12193777" cy="6531030"/>
            <a:chOff x="-888" y="0"/>
            <a:chExt cx="12193777" cy="6531030"/>
          </a:xfrm>
        </p:grpSpPr>
        <p:sp>
          <p:nvSpPr>
            <p:cNvPr id="18" name="Graphic 16">
              <a:extLst>
                <a:ext uri="{FF2B5EF4-FFF2-40B4-BE49-F238E27FC236}">
                  <a16:creationId xmlns:a16="http://schemas.microsoft.com/office/drawing/2014/main" id="{CA139DFA-7D60-9A45-B5DA-E96910E12450}"/>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19" name="Graphic 18">
              <a:extLst>
                <a:ext uri="{FF2B5EF4-FFF2-40B4-BE49-F238E27FC236}">
                  <a16:creationId xmlns:a16="http://schemas.microsoft.com/office/drawing/2014/main" id="{E91225C7-7377-CB4E-9D52-D16E163943B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39135" y="333375"/>
              <a:ext cx="517903" cy="673274"/>
            </a:xfrm>
            <a:prstGeom prst="rect">
              <a:avLst/>
            </a:prstGeom>
          </p:spPr>
        </p:pic>
        <p:sp>
          <p:nvSpPr>
            <p:cNvPr id="20" name="Graphic 15">
              <a:extLst>
                <a:ext uri="{FF2B5EF4-FFF2-40B4-BE49-F238E27FC236}">
                  <a16:creationId xmlns:a16="http://schemas.microsoft.com/office/drawing/2014/main" id="{E0FC0EEB-8104-6A43-BB26-EF33BC3E79DD}"/>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6" name="Text Placeholder 5">
            <a:extLst>
              <a:ext uri="{FF2B5EF4-FFF2-40B4-BE49-F238E27FC236}">
                <a16:creationId xmlns:a16="http://schemas.microsoft.com/office/drawing/2014/main" id="{EAACA163-39DA-F644-A424-25136FDCE4C8}"/>
              </a:ext>
            </a:extLst>
          </p:cNvPr>
          <p:cNvSpPr>
            <a:spLocks noGrp="1"/>
          </p:cNvSpPr>
          <p:nvPr>
            <p:ph type="body" sz="quarter" idx="10"/>
          </p:nvPr>
        </p:nvSpPr>
        <p:spPr>
          <a:xfrm>
            <a:off x="334962" y="1484313"/>
            <a:ext cx="11522075" cy="5040312"/>
          </a:xfrm>
        </p:spPr>
        <p:txBody>
          <a:bodyPr lIns="0" tIns="0" rIns="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
            <a:extLst>
              <a:ext uri="{FF2B5EF4-FFF2-40B4-BE49-F238E27FC236}">
                <a16:creationId xmlns:a16="http://schemas.microsoft.com/office/drawing/2014/main" id="{AC081ACA-33D8-9A46-AD0B-C8A650B1369C}"/>
              </a:ext>
            </a:extLst>
          </p:cNvPr>
          <p:cNvSpPr>
            <a:spLocks noGrp="1"/>
          </p:cNvSpPr>
          <p:nvPr>
            <p:ph type="title"/>
          </p:nvPr>
        </p:nvSpPr>
        <p:spPr>
          <a:xfrm>
            <a:off x="334962" y="332655"/>
            <a:ext cx="9578976" cy="864319"/>
          </a:xfrm>
        </p:spPr>
        <p:txBody>
          <a:bodyPr lIns="0" rIns="18000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14869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6.sv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4CC6959-3711-4B4E-874C-08007D4A38EF}"/>
              </a:ext>
            </a:extLst>
          </p:cNvPr>
          <p:cNvSpPr>
            <a:spLocks noGrp="1" noChangeArrowheads="1"/>
          </p:cNvSpPr>
          <p:nvPr>
            <p:ph type="title"/>
          </p:nvPr>
        </p:nvSpPr>
        <p:spPr bwMode="auto">
          <a:xfrm>
            <a:off x="428625"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90AE413-110B-45C4-8D01-D25CFF8B3F75}"/>
              </a:ext>
            </a:extLst>
          </p:cNvPr>
          <p:cNvSpPr>
            <a:spLocks noGrp="1" noChangeArrowheads="1"/>
          </p:cNvSpPr>
          <p:nvPr>
            <p:ph type="body" idx="1"/>
          </p:nvPr>
        </p:nvSpPr>
        <p:spPr bwMode="auto">
          <a:xfrm>
            <a:off x="428625"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1028" name="Picture 39">
            <a:extLst>
              <a:ext uri="{FF2B5EF4-FFF2-40B4-BE49-F238E27FC236}">
                <a16:creationId xmlns:a16="http://schemas.microsoft.com/office/drawing/2014/main" id="{B451D044-C94A-4574-B7FC-D4C833FEF2D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95050" y="233363"/>
            <a:ext cx="654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C0AB26F8-EA4E-4E08-8F54-DF0AC99518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38138" y="6399213"/>
            <a:ext cx="114982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1" r:id="rId3"/>
    <p:sldLayoutId id="2147483752" r:id="rId4"/>
  </p:sldLayoutIdLst>
  <p:hf hdr="0" ftr="0" dt="0"/>
  <p:txStyles>
    <p:titleStyle>
      <a:lvl1pPr algn="l" defTabSz="457200" rtl="0" eaLnBrk="0" fontAlgn="base" hangingPunct="0">
        <a:spcBef>
          <a:spcPct val="0"/>
        </a:spcBef>
        <a:spcAft>
          <a:spcPct val="0"/>
        </a:spcAft>
        <a:defRPr sz="3200" b="1" kern="1200">
          <a:solidFill>
            <a:srgbClr val="0C1975"/>
          </a:solidFill>
          <a:latin typeface="Arial"/>
          <a:ea typeface="+mj-ea"/>
          <a:cs typeface="Arial"/>
        </a:defRPr>
      </a:lvl1pPr>
      <a:lvl2pPr algn="l" defTabSz="457200" rtl="0" eaLnBrk="0" fontAlgn="base" hangingPunct="0">
        <a:spcBef>
          <a:spcPct val="0"/>
        </a:spcBef>
        <a:spcAft>
          <a:spcPct val="0"/>
        </a:spcAft>
        <a:defRPr sz="3200" b="1">
          <a:solidFill>
            <a:srgbClr val="0C1975"/>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3200" b="1">
          <a:solidFill>
            <a:srgbClr val="0C1975"/>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3200" b="1">
          <a:solidFill>
            <a:srgbClr val="0C1975"/>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3200" b="1">
          <a:solidFill>
            <a:srgbClr val="0C1975"/>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200" b="1">
          <a:solidFill>
            <a:srgbClr val="0C1975"/>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200" b="1">
          <a:solidFill>
            <a:srgbClr val="0C1975"/>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200" b="1">
          <a:solidFill>
            <a:srgbClr val="0C1975"/>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200" b="1">
          <a:solidFill>
            <a:srgbClr val="0C1975"/>
          </a:solidFill>
          <a:latin typeface="Arial" panose="020B0604020202020204" pitchFamily="34" charset="0"/>
          <a:cs typeface="Arial" panose="020B0604020202020204" pitchFamily="34" charset="0"/>
        </a:defRPr>
      </a:lvl9pPr>
    </p:titleStyle>
    <p:bodyStyle>
      <a:lvl1pPr marL="179388" indent="-179388" algn="l" defTabSz="457200" rtl="0" eaLnBrk="0" fontAlgn="base" hangingPunct="0">
        <a:spcBef>
          <a:spcPct val="20000"/>
        </a:spcBef>
        <a:spcAft>
          <a:spcPct val="0"/>
        </a:spcAft>
        <a:buClr>
          <a:srgbClr val="0C1975"/>
        </a:buClr>
        <a:buSzPct val="80000"/>
        <a:buFont typeface="Wingdings" panose="05000000000000000000" pitchFamily="2" charset="2"/>
        <a:buChar char="§"/>
        <a:defRPr sz="2000" kern="1200">
          <a:solidFill>
            <a:schemeClr val="tx1"/>
          </a:solidFill>
          <a:latin typeface="Arial"/>
          <a:ea typeface="+mn-ea"/>
          <a:cs typeface="Arial"/>
        </a:defRPr>
      </a:lvl1pPr>
      <a:lvl2pPr marL="179388" indent="-179388" algn="l" defTabSz="457200" rtl="0" eaLnBrk="0" fontAlgn="base" hangingPunct="0">
        <a:spcBef>
          <a:spcPct val="20000"/>
        </a:spcBef>
        <a:spcAft>
          <a:spcPct val="0"/>
        </a:spcAft>
        <a:buClr>
          <a:srgbClr val="0C1975"/>
        </a:buClr>
        <a:buSzPct val="80000"/>
        <a:buFont typeface="Wingdings" panose="05000000000000000000" pitchFamily="2" charset="2"/>
        <a:buChar char="§"/>
        <a:defRPr sz="2000" kern="1200">
          <a:solidFill>
            <a:schemeClr val="tx1"/>
          </a:solidFill>
          <a:latin typeface="Arial"/>
          <a:ea typeface="+mn-ea"/>
          <a:cs typeface="Arial"/>
        </a:defRPr>
      </a:lvl2pPr>
      <a:lvl3pPr marL="179388" indent="-179388" algn="l" defTabSz="457200" rtl="0" eaLnBrk="0" fontAlgn="base" hangingPunct="0">
        <a:spcBef>
          <a:spcPct val="20000"/>
        </a:spcBef>
        <a:spcAft>
          <a:spcPct val="0"/>
        </a:spcAft>
        <a:buClr>
          <a:srgbClr val="0C1975"/>
        </a:buClr>
        <a:buSzPct val="80000"/>
        <a:buFont typeface="Wingdings" panose="05000000000000000000" pitchFamily="2" charset="2"/>
        <a:buChar char="§"/>
        <a:defRPr sz="2000" kern="1200">
          <a:solidFill>
            <a:schemeClr val="tx1"/>
          </a:solidFill>
          <a:latin typeface="Arial"/>
          <a:ea typeface="+mn-ea"/>
          <a:cs typeface="Arial"/>
        </a:defRPr>
      </a:lvl3pPr>
      <a:lvl4pPr marL="179388" indent="-179388" algn="l" defTabSz="457200" rtl="0" eaLnBrk="0" fontAlgn="base" hangingPunct="0">
        <a:spcBef>
          <a:spcPct val="20000"/>
        </a:spcBef>
        <a:spcAft>
          <a:spcPct val="0"/>
        </a:spcAft>
        <a:buClr>
          <a:srgbClr val="0C1975"/>
        </a:buClr>
        <a:buSzPct val="80000"/>
        <a:buFont typeface="Wingdings" panose="05000000000000000000" pitchFamily="2" charset="2"/>
        <a:buChar char="§"/>
        <a:defRPr sz="2000" kern="1200">
          <a:solidFill>
            <a:schemeClr val="tx1"/>
          </a:solidFill>
          <a:latin typeface="Arial"/>
          <a:ea typeface="+mn-ea"/>
          <a:cs typeface="Arial"/>
        </a:defRPr>
      </a:lvl4pPr>
      <a:lvl5pPr marL="179388" indent="-179388" algn="l" defTabSz="457200" rtl="0" eaLnBrk="0" fontAlgn="base" hangingPunct="0">
        <a:spcBef>
          <a:spcPct val="20000"/>
        </a:spcBef>
        <a:spcAft>
          <a:spcPct val="0"/>
        </a:spcAft>
        <a:buClr>
          <a:srgbClr val="0C1975"/>
        </a:buClr>
        <a:buSzPct val="80000"/>
        <a:buFont typeface="Wingdings" panose="05000000000000000000" pitchFamily="2"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70D12C8-B145-4C44-80D0-6C65441BA5C7}"/>
              </a:ext>
            </a:extLst>
          </p:cNvPr>
          <p:cNvGrpSpPr/>
          <p:nvPr userDrawn="1"/>
        </p:nvGrpSpPr>
        <p:grpSpPr>
          <a:xfrm>
            <a:off x="-888" y="0"/>
            <a:ext cx="12193777" cy="6531030"/>
            <a:chOff x="-888" y="0"/>
            <a:chExt cx="12193777" cy="6531030"/>
          </a:xfrm>
        </p:grpSpPr>
        <p:sp>
          <p:nvSpPr>
            <p:cNvPr id="47" name="Graphic 16">
              <a:extLst>
                <a:ext uri="{FF2B5EF4-FFF2-40B4-BE49-F238E27FC236}">
                  <a16:creationId xmlns:a16="http://schemas.microsoft.com/office/drawing/2014/main" id="{7B40C3D1-0EA2-DC42-80FF-429D8563C44C}"/>
                </a:ext>
              </a:extLst>
            </p:cNvPr>
            <p:cNvSpPr/>
            <p:nvPr/>
          </p:nvSpPr>
          <p:spPr>
            <a:xfrm rot="10800000">
              <a:off x="9840416" y="0"/>
              <a:ext cx="2352473" cy="2352473"/>
            </a:xfrm>
            <a:custGeom>
              <a:avLst/>
              <a:gdLst>
                <a:gd name="connsiteX0" fmla="*/ 2352473 w 2352473"/>
                <a:gd name="connsiteY0" fmla="*/ 2352473 h 2352473"/>
                <a:gd name="connsiteX1" fmla="*/ 0 w 2352473"/>
                <a:gd name="connsiteY1" fmla="*/ 2352473 h 2352473"/>
                <a:gd name="connsiteX2" fmla="*/ 0 w 2352473"/>
                <a:gd name="connsiteY2" fmla="*/ 0 h 2352473"/>
                <a:gd name="connsiteX3" fmla="*/ 2352473 w 2352473"/>
                <a:gd name="connsiteY3" fmla="*/ 2352473 h 2352473"/>
              </a:gdLst>
              <a:ahLst/>
              <a:cxnLst>
                <a:cxn ang="0">
                  <a:pos x="connsiteX0" y="connsiteY0"/>
                </a:cxn>
                <a:cxn ang="0">
                  <a:pos x="connsiteX1" y="connsiteY1"/>
                </a:cxn>
                <a:cxn ang="0">
                  <a:pos x="connsiteX2" y="connsiteY2"/>
                </a:cxn>
                <a:cxn ang="0">
                  <a:pos x="connsiteX3" y="connsiteY3"/>
                </a:cxn>
              </a:cxnLst>
              <a:rect l="l" t="t" r="r" b="b"/>
              <a:pathLst>
                <a:path w="2352473" h="2352473">
                  <a:moveTo>
                    <a:pt x="2352473" y="2352473"/>
                  </a:moveTo>
                  <a:lnTo>
                    <a:pt x="0" y="2352473"/>
                  </a:lnTo>
                  <a:lnTo>
                    <a:pt x="0" y="0"/>
                  </a:lnTo>
                  <a:lnTo>
                    <a:pt x="2352473" y="2352473"/>
                  </a:lnTo>
                  <a:close/>
                </a:path>
              </a:pathLst>
            </a:custGeom>
            <a:solidFill>
              <a:schemeClr val="bg1"/>
            </a:solidFill>
            <a:ln w="9845" cap="flat">
              <a:noFill/>
              <a:prstDash val="solid"/>
              <a:miter/>
            </a:ln>
          </p:spPr>
          <p:txBody>
            <a:bodyPr rtlCol="0" anchor="ctr"/>
            <a:lstStyle/>
            <a:p>
              <a:endParaRPr lang="en-GB"/>
            </a:p>
          </p:txBody>
        </p:sp>
        <p:pic>
          <p:nvPicPr>
            <p:cNvPr id="48" name="Graphic 47">
              <a:extLst>
                <a:ext uri="{FF2B5EF4-FFF2-40B4-BE49-F238E27FC236}">
                  <a16:creationId xmlns:a16="http://schemas.microsoft.com/office/drawing/2014/main" id="{2EA93D65-73D7-5E42-9F58-07CA54A246BB}"/>
                </a:ext>
              </a:extLst>
            </p:cNvPr>
            <p:cNvPicPr>
              <a:picLocks noChangeAspect="1"/>
            </p:cNvPicPr>
            <p:nvPr userDrawn="1"/>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339135" y="333375"/>
              <a:ext cx="517903" cy="673274"/>
            </a:xfrm>
            <a:prstGeom prst="rect">
              <a:avLst/>
            </a:prstGeom>
          </p:spPr>
        </p:pic>
        <p:sp>
          <p:nvSpPr>
            <p:cNvPr id="49" name="Graphic 15">
              <a:extLst>
                <a:ext uri="{FF2B5EF4-FFF2-40B4-BE49-F238E27FC236}">
                  <a16:creationId xmlns:a16="http://schemas.microsoft.com/office/drawing/2014/main" id="{D2E27F28-9D0E-4441-9D30-84CC6969D28C}"/>
                </a:ext>
              </a:extLst>
            </p:cNvPr>
            <p:cNvSpPr/>
            <p:nvPr/>
          </p:nvSpPr>
          <p:spPr>
            <a:xfrm>
              <a:off x="-888" y="4834991"/>
              <a:ext cx="1696039" cy="1696039"/>
            </a:xfrm>
            <a:custGeom>
              <a:avLst/>
              <a:gdLst>
                <a:gd name="connsiteX0" fmla="*/ 2133663 w 2133662"/>
                <a:gd name="connsiteY0" fmla="*/ 2133663 h 2133662"/>
                <a:gd name="connsiteX1" fmla="*/ 0 w 2133662"/>
                <a:gd name="connsiteY1" fmla="*/ 2133663 h 2133662"/>
                <a:gd name="connsiteX2" fmla="*/ 0 w 2133662"/>
                <a:gd name="connsiteY2" fmla="*/ 0 h 2133662"/>
                <a:gd name="connsiteX3" fmla="*/ 2133663 w 2133662"/>
                <a:gd name="connsiteY3" fmla="*/ 2133663 h 2133662"/>
              </a:gdLst>
              <a:ahLst/>
              <a:cxnLst>
                <a:cxn ang="0">
                  <a:pos x="connsiteX0" y="connsiteY0"/>
                </a:cxn>
                <a:cxn ang="0">
                  <a:pos x="connsiteX1" y="connsiteY1"/>
                </a:cxn>
                <a:cxn ang="0">
                  <a:pos x="connsiteX2" y="connsiteY2"/>
                </a:cxn>
                <a:cxn ang="0">
                  <a:pos x="connsiteX3" y="connsiteY3"/>
                </a:cxn>
              </a:cxnLst>
              <a:rect l="l" t="t" r="r" b="b"/>
              <a:pathLst>
                <a:path w="2133662" h="2133662">
                  <a:moveTo>
                    <a:pt x="2133663" y="2133663"/>
                  </a:moveTo>
                  <a:lnTo>
                    <a:pt x="0" y="2133663"/>
                  </a:lnTo>
                  <a:lnTo>
                    <a:pt x="0" y="0"/>
                  </a:lnTo>
                  <a:lnTo>
                    <a:pt x="2133663" y="2133663"/>
                  </a:lnTo>
                  <a:close/>
                </a:path>
              </a:pathLst>
            </a:custGeom>
            <a:solidFill>
              <a:schemeClr val="bg1"/>
            </a:solidFill>
            <a:ln w="8925" cap="flat">
              <a:noFill/>
              <a:prstDash val="solid"/>
              <a:miter/>
            </a:ln>
          </p:spPr>
          <p:txBody>
            <a:bodyPr rtlCol="0" anchor="ctr"/>
            <a:lstStyle/>
            <a:p>
              <a:endParaRPr lang="en-GB"/>
            </a:p>
          </p:txBody>
        </p:sp>
      </p:grpSp>
      <p:sp>
        <p:nvSpPr>
          <p:cNvPr id="22" name="Title Placeholder 21">
            <a:extLst>
              <a:ext uri="{FF2B5EF4-FFF2-40B4-BE49-F238E27FC236}">
                <a16:creationId xmlns:a16="http://schemas.microsoft.com/office/drawing/2014/main" id="{E2B1FF98-8118-4F4A-A479-A1FEE8BE0B78}"/>
              </a:ext>
            </a:extLst>
          </p:cNvPr>
          <p:cNvSpPr>
            <a:spLocks noGrp="1"/>
          </p:cNvSpPr>
          <p:nvPr>
            <p:ph type="title"/>
          </p:nvPr>
        </p:nvSpPr>
        <p:spPr>
          <a:xfrm>
            <a:off x="334962" y="332655"/>
            <a:ext cx="9578976" cy="864319"/>
          </a:xfrm>
          <a:prstGeom prst="rect">
            <a:avLst/>
          </a:prstGeom>
        </p:spPr>
        <p:txBody>
          <a:bodyPr vert="horz" lIns="0" tIns="0" rIns="180000" bIns="0" rtlCol="0" anchor="b">
            <a:noAutofit/>
          </a:bodyPr>
          <a:lstStyle/>
          <a:p>
            <a:r>
              <a:rPr lang="en-US"/>
              <a:t>Click to edit Master title style</a:t>
            </a:r>
            <a:endParaRPr lang="en-GB"/>
          </a:p>
        </p:txBody>
      </p:sp>
      <p:sp>
        <p:nvSpPr>
          <p:cNvPr id="33" name="Text Placeholder 32">
            <a:extLst>
              <a:ext uri="{FF2B5EF4-FFF2-40B4-BE49-F238E27FC236}">
                <a16:creationId xmlns:a16="http://schemas.microsoft.com/office/drawing/2014/main" id="{C7B1A4E7-18C5-B446-AD9D-D42098B280B3}"/>
              </a:ext>
            </a:extLst>
          </p:cNvPr>
          <p:cNvSpPr>
            <a:spLocks noGrp="1"/>
          </p:cNvSpPr>
          <p:nvPr>
            <p:ph type="body" idx="1"/>
          </p:nvPr>
        </p:nvSpPr>
        <p:spPr>
          <a:xfrm>
            <a:off x="334962" y="1484313"/>
            <a:ext cx="11522076" cy="5040312"/>
          </a:xfrm>
          <a:prstGeom prst="rect">
            <a:avLst/>
          </a:prstGeom>
        </p:spPr>
        <p:txBody>
          <a:bodyPr vert="horz" lIns="0" tIns="0" rIns="36000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E6BFDD9C-69A0-5144-BEC2-5BF5494016D0}"/>
              </a:ext>
            </a:extLst>
          </p:cNvPr>
          <p:cNvSpPr txBox="1">
            <a:spLocks/>
          </p:cNvSpPr>
          <p:nvPr userDrawn="1"/>
        </p:nvSpPr>
        <p:spPr>
          <a:xfrm>
            <a:off x="334961" y="6381328"/>
            <a:ext cx="360439" cy="360040"/>
          </a:xfrm>
          <a:prstGeom prst="rect">
            <a:avLst/>
          </a:prstGeom>
        </p:spPr>
        <p:txBody>
          <a:bodyPr lIns="0" tIns="0" rIns="0" bIns="0" anchor="t"/>
          <a:lstStyle>
            <a:lvl1pPr marL="0" indent="0"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None/>
              <a:defRPr sz="1200" b="1" kern="1200">
                <a:solidFill>
                  <a:schemeClr val="tx2">
                    <a:lumMod val="40000"/>
                    <a:lumOff val="60000"/>
                  </a:schemeClr>
                </a:solidFill>
                <a:latin typeface="Arial"/>
                <a:ea typeface="+mn-ea"/>
                <a:cs typeface="Arial"/>
              </a:defRPr>
            </a:lvl1pPr>
            <a:lvl2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2pPr>
            <a:lvl3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3pPr>
            <a:lvl4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4pPr>
            <a:lvl5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fld id="{D780CE88-E26D-2242-88A6-05D7BFD499F3}" type="slidenum">
              <a:rPr lang="en-US" smtClean="0"/>
              <a:pPr/>
              <a:t>‹#›</a:t>
            </a:fld>
            <a:endParaRPr lang="en-GB"/>
          </a:p>
        </p:txBody>
      </p:sp>
    </p:spTree>
    <p:extLst>
      <p:ext uri="{BB962C8B-B14F-4D97-AF65-F5344CB8AC3E}">
        <p14:creationId xmlns:p14="http://schemas.microsoft.com/office/powerpoint/2010/main" val="125010929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hf hdr="0" ftr="0" dt="0"/>
  <p:txStyles>
    <p:titleStyle>
      <a:lvl1pPr algn="l" defTabSz="457189" rtl="0" eaLnBrk="1" latinLnBrk="0" hangingPunct="1">
        <a:lnSpc>
          <a:spcPct val="90000"/>
        </a:lnSpc>
        <a:spcBef>
          <a:spcPct val="0"/>
        </a:spcBef>
        <a:buNone/>
        <a:defRPr sz="3200" b="1" kern="1200">
          <a:solidFill>
            <a:srgbClr val="0C1975"/>
          </a:solidFill>
          <a:latin typeface="Arial"/>
          <a:ea typeface="+mj-ea"/>
          <a:cs typeface="Arial"/>
        </a:defRPr>
      </a:lvl1pPr>
    </p:titleStyle>
    <p:bodyStyle>
      <a:lvl1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1pPr>
      <a:lvl2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2pPr>
      <a:lvl3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3pPr>
      <a:lvl4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4pPr>
      <a:lvl5pPr marL="179384" indent="-179384" algn="l" defTabSz="457189" rtl="0" eaLnBrk="1" latinLnBrk="0" hangingPunct="1">
        <a:lnSpc>
          <a:spcPct val="90000"/>
        </a:lnSpc>
        <a:spcBef>
          <a:spcPts val="0"/>
        </a:spcBef>
        <a:spcAft>
          <a:spcPts val="1200"/>
        </a:spcAft>
        <a:buClr>
          <a:srgbClr val="0C1975"/>
        </a:buClr>
        <a:buSzPct val="100000"/>
        <a:buFont typeface="Arial" panose="020B0604020202020204" pitchFamily="34" charset="0"/>
        <a:buChar char="•"/>
        <a:defRPr sz="14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2">
          <p15:clr>
            <a:srgbClr val="F26B43"/>
          </p15:clr>
        </p15:guide>
        <p15:guide id="2" pos="3840">
          <p15:clr>
            <a:srgbClr val="F26B43"/>
          </p15:clr>
        </p15:guide>
        <p15:guide id="3" pos="7469">
          <p15:clr>
            <a:srgbClr val="F26B43"/>
          </p15:clr>
        </p15:guide>
        <p15:guide id="4" orient="horz" pos="210">
          <p15:clr>
            <a:srgbClr val="F26B43"/>
          </p15:clr>
        </p15:guide>
        <p15:guide id="5" orient="horz" pos="4110">
          <p15:clr>
            <a:srgbClr val="F26B43"/>
          </p15:clr>
        </p15:guide>
        <p15:guide id="6" pos="211">
          <p15:clr>
            <a:srgbClr val="F26B43"/>
          </p15:clr>
        </p15:guide>
        <p15:guide id="7" orient="horz" pos="754">
          <p15:clr>
            <a:srgbClr val="F26B43"/>
          </p15:clr>
        </p15:guide>
        <p15:guide id="8" pos="6257">
          <p15:clr>
            <a:srgbClr val="F26B43"/>
          </p15:clr>
        </p15:guide>
        <p15:guide id="9" pos="1419">
          <p15:clr>
            <a:srgbClr val="F26B43"/>
          </p15:clr>
        </p15:guide>
        <p15:guide id="10" pos="5051">
          <p15:clr>
            <a:srgbClr val="F26B43"/>
          </p15:clr>
        </p15:guide>
        <p15:guide id="11" pos="2625">
          <p15:clr>
            <a:srgbClr val="F26B43"/>
          </p15:clr>
        </p15:guide>
        <p15:guide id="12" orient="horz" pos="3566">
          <p15:clr>
            <a:srgbClr val="F26B43"/>
          </p15:clr>
        </p15:guide>
        <p15:guide id="13" orient="horz" pos="3385">
          <p15:clr>
            <a:srgbClr val="F26B43"/>
          </p15:clr>
        </p15:guide>
        <p15:guide id="14" orient="horz" pos="935">
          <p15:clr>
            <a:srgbClr val="F26B43"/>
          </p15:clr>
        </p15:guide>
        <p15:guide id="15" orient="horz" pos="25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www.surveymonkey.co.uk/r/BL75XDJ"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kywise.caa.co.uk/home"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image" Target="../media/image29.png"/><Relationship Id="rId5" Type="http://schemas.openxmlformats.org/officeDocument/2006/relationships/diagramColors" Target="../diagrams/colors2.xml"/><Relationship Id="rId10" Type="http://schemas.openxmlformats.org/officeDocument/2006/relationships/image" Target="../media/image28.svg"/><Relationship Id="rId4" Type="http://schemas.openxmlformats.org/officeDocument/2006/relationships/diagramQuickStyle" Target="../diagrams/quickStyle2.xml"/><Relationship Id="rId9" Type="http://schemas.openxmlformats.org/officeDocument/2006/relationships/image" Target="../media/image27.pn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aa.co.uk/general-aviation/safety-topics/"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2510742D-6990-4CE3-94D7-265E18056043}"/>
              </a:ext>
            </a:extLst>
          </p:cNvPr>
          <p:cNvSpPr>
            <a:spLocks noGrp="1" noChangeArrowheads="1"/>
          </p:cNvSpPr>
          <p:nvPr>
            <p:ph type="title"/>
          </p:nvPr>
        </p:nvSpPr>
        <p:spPr>
          <a:xfrm>
            <a:off x="697413" y="903947"/>
            <a:ext cx="4541858" cy="1426031"/>
          </a:xfrm>
        </p:spPr>
        <p:txBody>
          <a:bodyPr/>
          <a:lstStyle/>
          <a:p>
            <a:pPr eaLnBrk="1" hangingPunct="1"/>
            <a:r>
              <a:rPr lang="en-US" altLang="en-US" sz="2800">
                <a:latin typeface="Arial" panose="020B0604020202020204" pitchFamily="34" charset="0"/>
                <a:cs typeface="Arial" panose="020B0604020202020204" pitchFamily="34" charset="0"/>
              </a:rPr>
              <a:t>General Aviation Unit Stakeholder Update  </a:t>
            </a:r>
            <a:br>
              <a:rPr lang="en-US" altLang="en-US">
                <a:latin typeface="Arial" panose="020B0604020202020204" pitchFamily="34" charset="0"/>
                <a:cs typeface="Arial" panose="020B0604020202020204" pitchFamily="34" charset="0"/>
              </a:rPr>
            </a:b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p:txBody>
      </p:sp>
      <p:sp>
        <p:nvSpPr>
          <p:cNvPr id="6147" name="TextBox 4">
            <a:extLst>
              <a:ext uri="{FF2B5EF4-FFF2-40B4-BE49-F238E27FC236}">
                <a16:creationId xmlns:a16="http://schemas.microsoft.com/office/drawing/2014/main" id="{A757FC54-B146-495E-95E3-B50FEDAD5C3B}"/>
              </a:ext>
            </a:extLst>
          </p:cNvPr>
          <p:cNvSpPr txBox="1">
            <a:spLocks noChangeArrowheads="1"/>
          </p:cNvSpPr>
          <p:nvPr/>
        </p:nvSpPr>
        <p:spPr bwMode="auto">
          <a:xfrm>
            <a:off x="697413" y="1109130"/>
            <a:ext cx="3022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algn="r" eaLnBrk="1" hangingPunct="1"/>
            <a:r>
              <a:rPr lang="en-US" altLang="en-US" sz="2000" b="1" dirty="0">
                <a:solidFill>
                  <a:schemeClr val="bg1"/>
                </a:solidFill>
                <a:latin typeface="Arial" panose="020B0604020202020204" pitchFamily="34" charset="0"/>
                <a:cs typeface="Arial" panose="020B0604020202020204" pitchFamily="34" charset="0"/>
              </a:rPr>
              <a:t>June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LOXO Car, Vehicle, Aircraft Carbon Monoxide Alarm Detector, Portable CO  DETECTOR Fast Low-Level 9ppm for Vehicles, Police, Pilots, Travel, Bus,  Trucks | Metal Body, Small 2oz : Amazon.co.uk: DIY &amp; Tools">
            <a:extLst>
              <a:ext uri="{FF2B5EF4-FFF2-40B4-BE49-F238E27FC236}">
                <a16:creationId xmlns:a16="http://schemas.microsoft.com/office/drawing/2014/main" id="{42D1F3BF-F684-7A5C-5568-F9CCC80CAD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2824" y="1829811"/>
            <a:ext cx="2764992" cy="2764992"/>
          </a:xfrm>
          <a:prstGeom prst="rect">
            <a:avLst/>
          </a:prstGeom>
          <a:noFill/>
          <a:ln>
            <a:noFill/>
          </a:ln>
        </p:spPr>
      </p:pic>
      <p:sp>
        <p:nvSpPr>
          <p:cNvPr id="2" name="Title 1">
            <a:extLst>
              <a:ext uri="{FF2B5EF4-FFF2-40B4-BE49-F238E27FC236}">
                <a16:creationId xmlns:a16="http://schemas.microsoft.com/office/drawing/2014/main" id="{D20F7CF0-8A7C-8F4F-CDBA-EDEBB3F0C552}"/>
              </a:ext>
            </a:extLst>
          </p:cNvPr>
          <p:cNvSpPr>
            <a:spLocks noGrp="1"/>
          </p:cNvSpPr>
          <p:nvPr>
            <p:ph type="title"/>
          </p:nvPr>
        </p:nvSpPr>
        <p:spPr/>
        <p:txBody>
          <a:bodyPr/>
          <a:lstStyle/>
          <a:p>
            <a:r>
              <a:rPr lang="en-GB"/>
              <a:t>Active Co Detectors – have your say</a:t>
            </a:r>
          </a:p>
        </p:txBody>
      </p:sp>
      <p:sp>
        <p:nvSpPr>
          <p:cNvPr id="3" name="Text Placeholder 2">
            <a:extLst>
              <a:ext uri="{FF2B5EF4-FFF2-40B4-BE49-F238E27FC236}">
                <a16:creationId xmlns:a16="http://schemas.microsoft.com/office/drawing/2014/main" id="{05F9DE86-904F-92F7-5EEE-B0E7E2B42A37}"/>
              </a:ext>
            </a:extLst>
          </p:cNvPr>
          <p:cNvSpPr>
            <a:spLocks noGrp="1"/>
          </p:cNvSpPr>
          <p:nvPr>
            <p:ph type="body" sz="quarter" idx="13"/>
          </p:nvPr>
        </p:nvSpPr>
        <p:spPr>
          <a:xfrm>
            <a:off x="427874" y="1600922"/>
            <a:ext cx="6250017" cy="4873768"/>
          </a:xfrm>
        </p:spPr>
        <p:txBody>
          <a:bodyPr/>
          <a:lstStyle/>
          <a:p>
            <a:r>
              <a:rPr lang="en-GB" sz="2400" dirty="0"/>
              <a:t>Survey launched – we want to hear from you! (whether you use an active detector or not)</a:t>
            </a:r>
          </a:p>
          <a:p>
            <a:pPr marL="0" indent="0">
              <a:buNone/>
            </a:pPr>
            <a:endParaRPr lang="en-GB" sz="2400" dirty="0"/>
          </a:p>
          <a:p>
            <a:r>
              <a:rPr lang="en-GB" sz="2400" dirty="0"/>
              <a:t>Feedback will help us shape the future use of these devices in the GA environment.  </a:t>
            </a:r>
          </a:p>
          <a:p>
            <a:r>
              <a:rPr lang="en-GB" sz="2400" dirty="0">
                <a:hlinkClick r:id="rId4"/>
              </a:rPr>
              <a:t>https://www.surveymonkey.co.uk/r/BL75XDJ</a:t>
            </a:r>
            <a:endParaRPr lang="en-GB" sz="2400" dirty="0"/>
          </a:p>
          <a:p>
            <a:endParaRPr lang="en-GB" sz="2400" dirty="0"/>
          </a:p>
        </p:txBody>
      </p:sp>
      <p:pic>
        <p:nvPicPr>
          <p:cNvPr id="4" name="Picture 3">
            <a:extLst>
              <a:ext uri="{FF2B5EF4-FFF2-40B4-BE49-F238E27FC236}">
                <a16:creationId xmlns:a16="http://schemas.microsoft.com/office/drawing/2014/main" id="{A83BB158-3C5A-4FB6-3EBC-00084E7F93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1847" y="1426225"/>
            <a:ext cx="2781300" cy="1638300"/>
          </a:xfrm>
          <a:prstGeom prst="rect">
            <a:avLst/>
          </a:prstGeom>
          <a:noFill/>
          <a:ln>
            <a:noFill/>
          </a:ln>
        </p:spPr>
      </p:pic>
      <p:pic>
        <p:nvPicPr>
          <p:cNvPr id="6" name="Picture 5">
            <a:extLst>
              <a:ext uri="{FF2B5EF4-FFF2-40B4-BE49-F238E27FC236}">
                <a16:creationId xmlns:a16="http://schemas.microsoft.com/office/drawing/2014/main" id="{0996C369-CA06-F855-2F4B-A1D8740518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1847" y="4354802"/>
            <a:ext cx="3159125" cy="1895475"/>
          </a:xfrm>
          <a:prstGeom prst="rect">
            <a:avLst/>
          </a:prstGeom>
          <a:noFill/>
          <a:ln>
            <a:noFill/>
          </a:ln>
        </p:spPr>
      </p:pic>
    </p:spTree>
    <p:extLst>
      <p:ext uri="{BB962C8B-B14F-4D97-AF65-F5344CB8AC3E}">
        <p14:creationId xmlns:p14="http://schemas.microsoft.com/office/powerpoint/2010/main" val="385760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1081-9C8F-23DB-3875-99E1BD902739}"/>
              </a:ext>
            </a:extLst>
          </p:cNvPr>
          <p:cNvSpPr>
            <a:spLocks noGrp="1"/>
          </p:cNvSpPr>
          <p:nvPr>
            <p:ph type="title"/>
          </p:nvPr>
        </p:nvSpPr>
        <p:spPr/>
        <p:txBody>
          <a:bodyPr/>
          <a:lstStyle/>
          <a:p>
            <a:r>
              <a:rPr lang="en-GB"/>
              <a:t>Sign Up to Skywise – its FREE!</a:t>
            </a:r>
          </a:p>
        </p:txBody>
      </p:sp>
      <p:sp>
        <p:nvSpPr>
          <p:cNvPr id="3" name="Text Placeholder 2">
            <a:extLst>
              <a:ext uri="{FF2B5EF4-FFF2-40B4-BE49-F238E27FC236}">
                <a16:creationId xmlns:a16="http://schemas.microsoft.com/office/drawing/2014/main" id="{0BB48C72-3467-B102-1766-67C017F52E19}"/>
              </a:ext>
            </a:extLst>
          </p:cNvPr>
          <p:cNvSpPr>
            <a:spLocks noGrp="1"/>
          </p:cNvSpPr>
          <p:nvPr>
            <p:ph type="body" sz="quarter" idx="13"/>
          </p:nvPr>
        </p:nvSpPr>
        <p:spPr>
          <a:xfrm>
            <a:off x="264912" y="1338333"/>
            <a:ext cx="8181972" cy="3053459"/>
          </a:xfrm>
        </p:spPr>
        <p:txBody>
          <a:bodyPr/>
          <a:lstStyle/>
          <a:p>
            <a:r>
              <a:rPr lang="en-GB" sz="2600"/>
              <a:t>Skywise is the best source of tailored alerts on: </a:t>
            </a:r>
          </a:p>
          <a:p>
            <a:pPr lvl="0">
              <a:buFont typeface="Wingdings" panose="05000000000000000000" pitchFamily="2" charset="2"/>
              <a:buChar char="Ø"/>
              <a:tabLst>
                <a:tab pos="457200" algn="l"/>
              </a:tabLst>
            </a:pPr>
            <a:r>
              <a:rPr lang="en-GB" sz="2400">
                <a:effectLst/>
                <a:latin typeface="Calibri" panose="020F0502020204030204" pitchFamily="34" charset="0"/>
                <a:ea typeface="Times New Roman" panose="02020603050405020304" pitchFamily="18" charset="0"/>
                <a:cs typeface="Times New Roman" panose="02020603050405020304" pitchFamily="18" charset="0"/>
              </a:rPr>
              <a:t>new guidance (such as publications and web updates)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tabLst>
                <a:tab pos="457200" algn="l"/>
              </a:tabLst>
            </a:pPr>
            <a:r>
              <a:rPr lang="en-GB" sz="2400">
                <a:effectLst/>
                <a:latin typeface="Calibri" panose="020F0502020204030204" pitchFamily="34" charset="0"/>
                <a:ea typeface="Times New Roman" panose="02020603050405020304" pitchFamily="18" charset="0"/>
                <a:cs typeface="Times New Roman" panose="02020603050405020304" pitchFamily="18" charset="0"/>
              </a:rPr>
              <a:t>restricted airspace </a:t>
            </a:r>
          </a:p>
          <a:p>
            <a:pPr lvl="0">
              <a:buFont typeface="Wingdings" panose="05000000000000000000" pitchFamily="2" charset="2"/>
              <a:buChar char="Ø"/>
              <a:tabLst>
                <a:tab pos="457200" algn="l"/>
              </a:tabLst>
            </a:pPr>
            <a:r>
              <a:rPr lang="en-GB" sz="2400">
                <a:effectLst/>
                <a:latin typeface="Calibri" panose="020F0502020204030204" pitchFamily="34" charset="0"/>
                <a:ea typeface="Times New Roman" panose="02020603050405020304" pitchFamily="18" charset="0"/>
                <a:cs typeface="Times New Roman" panose="02020603050405020304" pitchFamily="18" charset="0"/>
              </a:rPr>
              <a:t>changes to rules and regulations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tabLst>
                <a:tab pos="457200" algn="l"/>
              </a:tabLst>
            </a:pPr>
            <a:r>
              <a:rPr lang="en-GB" sz="2400">
                <a:effectLst/>
                <a:latin typeface="Calibri" panose="020F0502020204030204" pitchFamily="34" charset="0"/>
                <a:ea typeface="Times New Roman" panose="02020603050405020304" pitchFamily="18" charset="0"/>
                <a:cs typeface="Times New Roman" panose="02020603050405020304" pitchFamily="18" charset="0"/>
              </a:rPr>
              <a:t>consultations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tabLst>
                <a:tab pos="457200" algn="l"/>
              </a:tabLst>
            </a:pPr>
            <a:r>
              <a:rPr lang="en-GB" sz="2400">
                <a:effectLst/>
                <a:latin typeface="Calibri" panose="020F0502020204030204" pitchFamily="34" charset="0"/>
                <a:ea typeface="Times New Roman" panose="02020603050405020304" pitchFamily="18" charset="0"/>
                <a:cs typeface="Times New Roman" panose="02020603050405020304" pitchFamily="18" charset="0"/>
              </a:rPr>
              <a:t>upcoming events</a:t>
            </a:r>
          </a:p>
          <a:p>
            <a:pPr marL="342900" lvl="0" indent="-342900">
              <a:buFont typeface="Arial" panose="020B0604020202020204" pitchFamily="34" charset="0"/>
              <a:buChar char="•"/>
              <a:tabLst>
                <a:tab pos="457200" algn="l"/>
              </a:tabLst>
            </a:pPr>
            <a:endParaRPr lang="en-GB" sz="26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en-GB" sz="260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600">
                <a:latin typeface="Calibri" panose="020F0502020204030204" pitchFamily="34" charset="0"/>
                <a:ea typeface="Calibri" panose="020F0502020204030204" pitchFamily="34" charset="0"/>
                <a:cs typeface="Times New Roman" panose="02020603050405020304" pitchFamily="18" charset="0"/>
              </a:rPr>
              <a:t>Go to </a:t>
            </a:r>
            <a:r>
              <a:rPr lang="en-GB" sz="2600">
                <a:latin typeface="Calibri" panose="020F0502020204030204" pitchFamily="34" charset="0"/>
                <a:ea typeface="Calibri" panose="020F0502020204030204" pitchFamily="34" charset="0"/>
                <a:cs typeface="Times New Roman" panose="02020603050405020304" pitchFamily="18" charset="0"/>
                <a:hlinkClick r:id="rId2"/>
              </a:rPr>
              <a:t>https://skywise.caa.co.uk/home</a:t>
            </a:r>
            <a:r>
              <a:rPr lang="en-GB" sz="2600">
                <a:latin typeface="Calibri" panose="020F0502020204030204" pitchFamily="34" charset="0"/>
                <a:ea typeface="Calibri" panose="020F0502020204030204" pitchFamily="34" charset="0"/>
                <a:cs typeface="Times New Roman" panose="02020603050405020304" pitchFamily="18" charset="0"/>
              </a:rPr>
              <a:t> or search ‘CAA Skywise’ </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p:txBody>
      </p:sp>
      <p:pic>
        <p:nvPicPr>
          <p:cNvPr id="1026" name="Picture 2">
            <a:extLst>
              <a:ext uri="{FF2B5EF4-FFF2-40B4-BE49-F238E27FC236}">
                <a16:creationId xmlns:a16="http://schemas.microsoft.com/office/drawing/2014/main" id="{712770C2-D411-9B01-BF8F-C15318419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601" y="2457385"/>
            <a:ext cx="4960621" cy="226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461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7BEB-1F2D-C557-274A-07C07F700764}"/>
              </a:ext>
            </a:extLst>
          </p:cNvPr>
          <p:cNvSpPr>
            <a:spLocks noGrp="1"/>
          </p:cNvSpPr>
          <p:nvPr>
            <p:ph type="title"/>
          </p:nvPr>
        </p:nvSpPr>
        <p:spPr>
          <a:xfrm>
            <a:off x="4456669" y="2427099"/>
            <a:ext cx="2713676" cy="1067539"/>
          </a:xfrm>
        </p:spPr>
        <p:txBody>
          <a:bodyPr/>
          <a:lstStyle/>
          <a:p>
            <a:r>
              <a:rPr lang="en-GB"/>
              <a:t>Questions?</a:t>
            </a:r>
          </a:p>
        </p:txBody>
      </p:sp>
    </p:spTree>
    <p:extLst>
      <p:ext uri="{BB962C8B-B14F-4D97-AF65-F5344CB8AC3E}">
        <p14:creationId xmlns:p14="http://schemas.microsoft.com/office/powerpoint/2010/main" val="176385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8E54-46C3-C77C-6754-F0F005176012}"/>
              </a:ext>
            </a:extLst>
          </p:cNvPr>
          <p:cNvSpPr>
            <a:spLocks noGrp="1"/>
          </p:cNvSpPr>
          <p:nvPr>
            <p:ph type="title"/>
          </p:nvPr>
        </p:nvSpPr>
        <p:spPr/>
        <p:txBody>
          <a:bodyPr/>
          <a:lstStyle/>
          <a:p>
            <a:r>
              <a:rPr lang="en-GB"/>
              <a:t>Introduction to the GA Unit:</a:t>
            </a:r>
          </a:p>
        </p:txBody>
      </p:sp>
      <p:sp>
        <p:nvSpPr>
          <p:cNvPr id="3" name="Text Placeholder 2">
            <a:extLst>
              <a:ext uri="{FF2B5EF4-FFF2-40B4-BE49-F238E27FC236}">
                <a16:creationId xmlns:a16="http://schemas.microsoft.com/office/drawing/2014/main" id="{77278C3A-8AA0-2948-B50C-665572FBFC95}"/>
              </a:ext>
            </a:extLst>
          </p:cNvPr>
          <p:cNvSpPr>
            <a:spLocks noGrp="1"/>
          </p:cNvSpPr>
          <p:nvPr>
            <p:ph type="body" sz="quarter" idx="13"/>
          </p:nvPr>
        </p:nvSpPr>
        <p:spPr>
          <a:xfrm>
            <a:off x="283511" y="1355058"/>
            <a:ext cx="11261527" cy="2962572"/>
          </a:xfrm>
        </p:spPr>
        <p:txBody>
          <a:bodyPr/>
          <a:lstStyle/>
          <a:p>
            <a:pPr marL="285750" lvl="0" indent="-285750">
              <a:buFont typeface="Arial" panose="020B0604020202020204" pitchFamily="34" charset="0"/>
              <a:buChar char="•"/>
            </a:pPr>
            <a:r>
              <a:rPr lang="en-GB" sz="2400"/>
              <a:t>Our General Aviation Unit was formed in 2014 and is dedicated to effective regulation that supports and encourages a dynamic GA sector.</a:t>
            </a:r>
          </a:p>
          <a:p>
            <a:pPr marL="285750" lvl="0" indent="-285750">
              <a:buFont typeface="Arial" panose="020B0604020202020204" pitchFamily="34" charset="0"/>
              <a:buChar char="•"/>
            </a:pPr>
            <a:endParaRPr lang="en-GB" sz="2400"/>
          </a:p>
          <a:p>
            <a:pPr marL="285750" lvl="0" indent="-285750">
              <a:buFont typeface="Arial" panose="020B0604020202020204" pitchFamily="34" charset="0"/>
              <a:buChar char="•"/>
            </a:pPr>
            <a:r>
              <a:rPr lang="en-GB" sz="2400"/>
              <a:t>We regulate non complex aircraft including microlights, amateur built and historic aircraft, balloons, gliders, piston twins and singles up to 5,700kg maximum take off weight and single pilot helicopters up to 3,175kg.</a:t>
            </a:r>
          </a:p>
        </p:txBody>
      </p:sp>
      <p:pic>
        <p:nvPicPr>
          <p:cNvPr id="1026" name="Picture 2" descr="General Aviation aircraft deliveries up again in 2022 : : FLYER">
            <a:extLst>
              <a:ext uri="{FF2B5EF4-FFF2-40B4-BE49-F238E27FC236}">
                <a16:creationId xmlns:a16="http://schemas.microsoft.com/office/drawing/2014/main" id="{47D355F8-A679-0EB5-7DE2-96AB23995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14" y="4028962"/>
            <a:ext cx="2447763" cy="1628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 Gyrocopter Flight Experience for One Person – Highland Aviation">
            <a:extLst>
              <a:ext uri="{FF2B5EF4-FFF2-40B4-BE49-F238E27FC236}">
                <a16:creationId xmlns:a16="http://schemas.microsoft.com/office/drawing/2014/main" id="{A8DEA3FB-C3BD-D1E9-3695-8F51E66B7A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r="7073"/>
          <a:stretch/>
        </p:blipFill>
        <p:spPr bwMode="auto">
          <a:xfrm>
            <a:off x="2398802" y="4907147"/>
            <a:ext cx="2127564" cy="1510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ide Britain sets off on two-week UK tour : : FLYER">
            <a:extLst>
              <a:ext uri="{FF2B5EF4-FFF2-40B4-BE49-F238E27FC236}">
                <a16:creationId xmlns:a16="http://schemas.microsoft.com/office/drawing/2014/main" id="{F8BD76BD-D80F-D7F2-193D-1229DBC2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47" r="11304"/>
          <a:stretch/>
        </p:blipFill>
        <p:spPr bwMode="auto">
          <a:xfrm>
            <a:off x="4217262" y="4053049"/>
            <a:ext cx="1925510" cy="1447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DE4675-20B6-E288-25B3-0B7AF4070496}"/>
              </a:ext>
            </a:extLst>
          </p:cNvPr>
          <p:cNvPicPr>
            <a:picLocks noChangeAspect="1"/>
          </p:cNvPicPr>
          <p:nvPr/>
        </p:nvPicPr>
        <p:blipFill rotWithShape="1">
          <a:blip r:embed="rId5"/>
          <a:srcRect l="10240" r="13706"/>
          <a:stretch/>
        </p:blipFill>
        <p:spPr>
          <a:xfrm>
            <a:off x="5914275" y="4524968"/>
            <a:ext cx="2160194" cy="1892598"/>
          </a:xfrm>
          <a:prstGeom prst="rect">
            <a:avLst/>
          </a:prstGeom>
        </p:spPr>
      </p:pic>
      <p:pic>
        <p:nvPicPr>
          <p:cNvPr id="5" name="Picture 4">
            <a:extLst>
              <a:ext uri="{FF2B5EF4-FFF2-40B4-BE49-F238E27FC236}">
                <a16:creationId xmlns:a16="http://schemas.microsoft.com/office/drawing/2014/main" id="{332B087C-FF01-809F-9476-AFD0C1FADD31}"/>
              </a:ext>
            </a:extLst>
          </p:cNvPr>
          <p:cNvPicPr>
            <a:picLocks noChangeAspect="1"/>
          </p:cNvPicPr>
          <p:nvPr/>
        </p:nvPicPr>
        <p:blipFill>
          <a:blip r:embed="rId6"/>
          <a:stretch>
            <a:fillRect/>
          </a:stretch>
        </p:blipFill>
        <p:spPr>
          <a:xfrm>
            <a:off x="8036826" y="4028962"/>
            <a:ext cx="1756372" cy="1756372"/>
          </a:xfrm>
          <a:prstGeom prst="rect">
            <a:avLst/>
          </a:prstGeom>
        </p:spPr>
      </p:pic>
      <p:pic>
        <p:nvPicPr>
          <p:cNvPr id="6" name="Picture 5">
            <a:extLst>
              <a:ext uri="{FF2B5EF4-FFF2-40B4-BE49-F238E27FC236}">
                <a16:creationId xmlns:a16="http://schemas.microsoft.com/office/drawing/2014/main" id="{03D29C8F-8055-2818-359B-FA4BA33BDF70}"/>
              </a:ext>
            </a:extLst>
          </p:cNvPr>
          <p:cNvPicPr>
            <a:picLocks noChangeAspect="1"/>
          </p:cNvPicPr>
          <p:nvPr/>
        </p:nvPicPr>
        <p:blipFill rotWithShape="1">
          <a:blip r:embed="rId7"/>
          <a:srcRect l="6403" r="6297"/>
          <a:stretch/>
        </p:blipFill>
        <p:spPr>
          <a:xfrm>
            <a:off x="9721319" y="4948458"/>
            <a:ext cx="2144267" cy="1469108"/>
          </a:xfrm>
          <a:prstGeom prst="rect">
            <a:avLst/>
          </a:prstGeom>
        </p:spPr>
      </p:pic>
    </p:spTree>
    <p:extLst>
      <p:ext uri="{BB962C8B-B14F-4D97-AF65-F5344CB8AC3E}">
        <p14:creationId xmlns:p14="http://schemas.microsoft.com/office/powerpoint/2010/main" val="20494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8E54-46C3-C77C-6754-F0F005176012}"/>
              </a:ext>
            </a:extLst>
          </p:cNvPr>
          <p:cNvSpPr>
            <a:spLocks noGrp="1"/>
          </p:cNvSpPr>
          <p:nvPr>
            <p:ph type="title"/>
          </p:nvPr>
        </p:nvSpPr>
        <p:spPr/>
        <p:txBody>
          <a:bodyPr/>
          <a:lstStyle/>
          <a:p>
            <a:r>
              <a:rPr lang="en-GB"/>
              <a:t>How the GA Change Programme Started:</a:t>
            </a:r>
          </a:p>
        </p:txBody>
      </p:sp>
      <p:pic>
        <p:nvPicPr>
          <p:cNvPr id="6" name="Picture 5">
            <a:extLst>
              <a:ext uri="{FF2B5EF4-FFF2-40B4-BE49-F238E27FC236}">
                <a16:creationId xmlns:a16="http://schemas.microsoft.com/office/drawing/2014/main" id="{02D12210-E9C7-7476-9E66-E8E1459ADEE9}"/>
              </a:ext>
            </a:extLst>
          </p:cNvPr>
          <p:cNvPicPr>
            <a:picLocks noChangeAspect="1"/>
          </p:cNvPicPr>
          <p:nvPr/>
        </p:nvPicPr>
        <p:blipFill rotWithShape="1">
          <a:blip r:embed="rId2"/>
          <a:srcRect b="2329"/>
          <a:stretch/>
        </p:blipFill>
        <p:spPr>
          <a:xfrm rot="20646940">
            <a:off x="799274" y="1517922"/>
            <a:ext cx="3053984" cy="4326448"/>
          </a:xfrm>
          <a:prstGeom prst="rect">
            <a:avLst/>
          </a:prstGeom>
          <a:ln>
            <a:solidFill>
              <a:schemeClr val="tx1"/>
            </a:solidFill>
          </a:ln>
        </p:spPr>
      </p:pic>
      <p:pic>
        <p:nvPicPr>
          <p:cNvPr id="8" name="Picture 7">
            <a:extLst>
              <a:ext uri="{FF2B5EF4-FFF2-40B4-BE49-F238E27FC236}">
                <a16:creationId xmlns:a16="http://schemas.microsoft.com/office/drawing/2014/main" id="{815F01C0-8C8C-98E2-7051-602ADF617A7C}"/>
              </a:ext>
            </a:extLst>
          </p:cNvPr>
          <p:cNvPicPr>
            <a:picLocks noChangeAspect="1"/>
          </p:cNvPicPr>
          <p:nvPr/>
        </p:nvPicPr>
        <p:blipFill>
          <a:blip r:embed="rId3"/>
          <a:stretch>
            <a:fillRect/>
          </a:stretch>
        </p:blipFill>
        <p:spPr>
          <a:xfrm rot="896154">
            <a:off x="2805476" y="1504189"/>
            <a:ext cx="3083966" cy="4488872"/>
          </a:xfrm>
          <a:prstGeom prst="rect">
            <a:avLst/>
          </a:prstGeom>
          <a:ln>
            <a:solidFill>
              <a:schemeClr val="tx1"/>
            </a:solidFill>
          </a:ln>
        </p:spPr>
      </p:pic>
      <p:sp>
        <p:nvSpPr>
          <p:cNvPr id="10" name="TextBox 9">
            <a:extLst>
              <a:ext uri="{FF2B5EF4-FFF2-40B4-BE49-F238E27FC236}">
                <a16:creationId xmlns:a16="http://schemas.microsoft.com/office/drawing/2014/main" id="{C532866A-E141-824C-DE11-C61B6BD6B001}"/>
              </a:ext>
            </a:extLst>
          </p:cNvPr>
          <p:cNvSpPr txBox="1"/>
          <p:nvPr/>
        </p:nvSpPr>
        <p:spPr>
          <a:xfrm>
            <a:off x="6621757" y="1413882"/>
            <a:ext cx="5304729" cy="4678204"/>
          </a:xfrm>
          <a:prstGeom prst="rect">
            <a:avLst/>
          </a:prstGeom>
          <a:noFill/>
        </p:spPr>
        <p:txBody>
          <a:bodyPr wrap="square" rtlCol="0">
            <a:spAutoFit/>
          </a:bodyPr>
          <a:lstStyle/>
          <a:p>
            <a:pPr marL="285750" indent="-285750">
              <a:buFont typeface="Wingdings" panose="05000000000000000000" pitchFamily="2" charset="2"/>
              <a:buChar char="Ø"/>
            </a:pPr>
            <a:r>
              <a:rPr lang="en-GB" sz="1400">
                <a:latin typeface="Arial" panose="020B0604020202020204" pitchFamily="34" charset="0"/>
                <a:cs typeface="Arial" panose="020B0604020202020204" pitchFamily="34" charset="0"/>
              </a:rPr>
              <a:t>We asked 10 specific questions to help us better understand:</a:t>
            </a:r>
          </a:p>
          <a:p>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how we could help the GA community (and its associated businesses and industries) to flourish after leaving EASA, and to identify its specific priorities;</a:t>
            </a:r>
          </a:p>
          <a:p>
            <a:pPr marL="358775" lvl="1"/>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how we could engage with and work more efficiently, constructively and collaboratively with the GA communities in delivering our objectives.</a:t>
            </a:r>
          </a:p>
          <a:p>
            <a:pPr marL="285750" lvl="1" indent="-285750">
              <a:buFont typeface="Wingdings" panose="05000000000000000000" pitchFamily="2" charset="2"/>
              <a:buChar char="Ø"/>
            </a:pPr>
            <a:endParaRPr lang="en-GB" sz="1400">
              <a:latin typeface="Arial" panose="020B0604020202020204" pitchFamily="34" charset="0"/>
              <a:cs typeface="Arial" panose="020B0604020202020204" pitchFamily="34" charset="0"/>
            </a:endParaRPr>
          </a:p>
          <a:p>
            <a:pPr marL="285750" lvl="1" indent="-285750">
              <a:buFont typeface="Wingdings" panose="05000000000000000000" pitchFamily="2" charset="2"/>
              <a:buChar char="Ø"/>
            </a:pPr>
            <a:endParaRPr lang="en-GB" sz="1400">
              <a:latin typeface="Arial" panose="020B0604020202020204" pitchFamily="34" charset="0"/>
              <a:cs typeface="Arial" panose="020B0604020202020204" pitchFamily="34" charset="0"/>
            </a:endParaRPr>
          </a:p>
          <a:p>
            <a:pPr marL="285750" lvl="1" indent="-285750">
              <a:buFont typeface="Wingdings" panose="05000000000000000000" pitchFamily="2" charset="2"/>
              <a:buChar char="Ø"/>
            </a:pPr>
            <a:r>
              <a:rPr lang="en-GB" sz="1400">
                <a:latin typeface="Arial" panose="020B0604020202020204" pitchFamily="34" charset="0"/>
                <a:cs typeface="Arial" panose="020B0604020202020204" pitchFamily="34" charset="0"/>
              </a:rPr>
              <a:t>Consultation resulted in:  </a:t>
            </a:r>
          </a:p>
          <a:p>
            <a:pPr marL="285750" lvl="1" indent="-285750">
              <a:buFont typeface="Wingdings" panose="05000000000000000000" pitchFamily="2" charset="2"/>
              <a:buChar char="Ø"/>
            </a:pPr>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3 </a:t>
            </a:r>
            <a:r>
              <a:rPr lang="en-GB" sz="1400" b="1">
                <a:latin typeface="Arial" panose="020B0604020202020204" pitchFamily="34" charset="0"/>
                <a:cs typeface="Arial" panose="020B0604020202020204" pitchFamily="34" charset="0"/>
              </a:rPr>
              <a:t>strategic projects</a:t>
            </a:r>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15 </a:t>
            </a:r>
            <a:r>
              <a:rPr lang="en-GB" sz="1400" b="1">
                <a:latin typeface="Arial" panose="020B0604020202020204" pitchFamily="34" charset="0"/>
                <a:cs typeface="Arial" panose="020B0604020202020204" pitchFamily="34" charset="0"/>
              </a:rPr>
              <a:t>tactical projects </a:t>
            </a:r>
          </a:p>
          <a:p>
            <a:pPr marL="358775" lvl="1"/>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16 </a:t>
            </a:r>
            <a:r>
              <a:rPr lang="en-GB" sz="1400" b="1">
                <a:latin typeface="Arial" panose="020B0604020202020204" pitchFamily="34" charset="0"/>
                <a:cs typeface="Arial" panose="020B0604020202020204" pitchFamily="34" charset="0"/>
              </a:rPr>
              <a:t>“Quick Win” activities </a:t>
            </a:r>
          </a:p>
          <a:p>
            <a:pPr marL="358775" lvl="1"/>
            <a:endParaRPr lang="en-GB" sz="1400">
              <a:latin typeface="Arial" panose="020B0604020202020204" pitchFamily="34" charset="0"/>
              <a:cs typeface="Arial" panose="020B0604020202020204" pitchFamily="34" charset="0"/>
            </a:endParaRPr>
          </a:p>
          <a:p>
            <a:pPr marL="644525"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12 </a:t>
            </a:r>
            <a:r>
              <a:rPr lang="en-GB" sz="1400" b="1">
                <a:latin typeface="Arial" panose="020B0604020202020204" pitchFamily="34" charset="0"/>
                <a:cs typeface="Arial" panose="020B0604020202020204" pitchFamily="34" charset="0"/>
              </a:rPr>
              <a:t>changes to “Ways of Working”</a:t>
            </a:r>
          </a:p>
          <a:p>
            <a:endParaRPr lang="en-GB"/>
          </a:p>
        </p:txBody>
      </p:sp>
    </p:spTree>
    <p:extLst>
      <p:ext uri="{BB962C8B-B14F-4D97-AF65-F5344CB8AC3E}">
        <p14:creationId xmlns:p14="http://schemas.microsoft.com/office/powerpoint/2010/main" val="372837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8E54-46C3-C77C-6754-F0F005176012}"/>
              </a:ext>
            </a:extLst>
          </p:cNvPr>
          <p:cNvSpPr>
            <a:spLocks noGrp="1"/>
          </p:cNvSpPr>
          <p:nvPr>
            <p:ph type="title"/>
          </p:nvPr>
        </p:nvSpPr>
        <p:spPr/>
        <p:txBody>
          <a:bodyPr/>
          <a:lstStyle/>
          <a:p>
            <a:r>
              <a:rPr lang="en-GB"/>
              <a:t> Key Projects Delivered to Date: </a:t>
            </a:r>
          </a:p>
        </p:txBody>
      </p:sp>
      <p:graphicFrame>
        <p:nvGraphicFramePr>
          <p:cNvPr id="5" name="Diagram 4">
            <a:extLst>
              <a:ext uri="{FF2B5EF4-FFF2-40B4-BE49-F238E27FC236}">
                <a16:creationId xmlns:a16="http://schemas.microsoft.com/office/drawing/2014/main" id="{482443AD-F8D3-BC9D-A5C1-A695020E97B3}"/>
              </a:ext>
            </a:extLst>
          </p:cNvPr>
          <p:cNvGraphicFramePr/>
          <p:nvPr>
            <p:extLst>
              <p:ext uri="{D42A27DB-BD31-4B8C-83A1-F6EECF244321}">
                <p14:modId xmlns:p14="http://schemas.microsoft.com/office/powerpoint/2010/main" val="3345407715"/>
              </p:ext>
            </p:extLst>
          </p:nvPr>
        </p:nvGraphicFramePr>
        <p:xfrm>
          <a:off x="311011" y="1118263"/>
          <a:ext cx="11453113" cy="515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Books with solid fill">
            <a:extLst>
              <a:ext uri="{FF2B5EF4-FFF2-40B4-BE49-F238E27FC236}">
                <a16:creationId xmlns:a16="http://schemas.microsoft.com/office/drawing/2014/main" id="{CB199DEB-CDDE-724F-1483-7213938AC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35109" y="1191301"/>
            <a:ext cx="626342" cy="626342"/>
          </a:xfrm>
          <a:prstGeom prst="rect">
            <a:avLst/>
          </a:prstGeom>
        </p:spPr>
      </p:pic>
      <p:pic>
        <p:nvPicPr>
          <p:cNvPr id="9" name="Graphic 8" descr="Customer review with solid fill">
            <a:extLst>
              <a:ext uri="{FF2B5EF4-FFF2-40B4-BE49-F238E27FC236}">
                <a16:creationId xmlns:a16="http://schemas.microsoft.com/office/drawing/2014/main" id="{AB1FCF31-77D0-B10E-F6C7-780C3F628A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88630" y="2261263"/>
            <a:ext cx="719300" cy="719300"/>
          </a:xfrm>
          <a:prstGeom prst="rect">
            <a:avLst/>
          </a:prstGeom>
        </p:spPr>
      </p:pic>
      <p:pic>
        <p:nvPicPr>
          <p:cNvPr id="11" name="Graphic 10" descr="Send with solid fill">
            <a:extLst>
              <a:ext uri="{FF2B5EF4-FFF2-40B4-BE49-F238E27FC236}">
                <a16:creationId xmlns:a16="http://schemas.microsoft.com/office/drawing/2014/main" id="{4C0ADD00-6C3F-8DC4-AD99-5C99548241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25857" y="3327268"/>
            <a:ext cx="735594" cy="735594"/>
          </a:xfrm>
          <a:prstGeom prst="rect">
            <a:avLst/>
          </a:prstGeom>
        </p:spPr>
      </p:pic>
      <p:pic>
        <p:nvPicPr>
          <p:cNvPr id="13" name="Graphic 12" descr="Airplane with solid fill">
            <a:extLst>
              <a:ext uri="{FF2B5EF4-FFF2-40B4-BE49-F238E27FC236}">
                <a16:creationId xmlns:a16="http://schemas.microsoft.com/office/drawing/2014/main" id="{742B7DDF-6A21-5E0B-CE1B-F2F90ED34B8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88630" y="4409567"/>
            <a:ext cx="735594" cy="735594"/>
          </a:xfrm>
          <a:prstGeom prst="rect">
            <a:avLst/>
          </a:prstGeom>
        </p:spPr>
      </p:pic>
      <p:pic>
        <p:nvPicPr>
          <p:cNvPr id="15" name="Graphic 14" descr="Mountain scene with solid fill">
            <a:extLst>
              <a:ext uri="{FF2B5EF4-FFF2-40B4-BE49-F238E27FC236}">
                <a16:creationId xmlns:a16="http://schemas.microsoft.com/office/drawing/2014/main" id="{81CD092D-ED8A-A78A-8EC1-5E6D70D617D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72335" y="5491866"/>
            <a:ext cx="735595" cy="735595"/>
          </a:xfrm>
          <a:prstGeom prst="rect">
            <a:avLst/>
          </a:prstGeom>
        </p:spPr>
      </p:pic>
    </p:spTree>
    <p:extLst>
      <p:ext uri="{BB962C8B-B14F-4D97-AF65-F5344CB8AC3E}">
        <p14:creationId xmlns:p14="http://schemas.microsoft.com/office/powerpoint/2010/main" val="8638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8E54-46C3-C77C-6754-F0F005176012}"/>
              </a:ext>
            </a:extLst>
          </p:cNvPr>
          <p:cNvSpPr>
            <a:spLocks noGrp="1"/>
          </p:cNvSpPr>
          <p:nvPr>
            <p:ph type="title"/>
          </p:nvPr>
        </p:nvSpPr>
        <p:spPr/>
        <p:txBody>
          <a:bodyPr/>
          <a:lstStyle/>
          <a:p>
            <a:r>
              <a:rPr lang="en-GB"/>
              <a:t> Key Projects Delivered to Date: </a:t>
            </a:r>
          </a:p>
        </p:txBody>
      </p:sp>
      <p:graphicFrame>
        <p:nvGraphicFramePr>
          <p:cNvPr id="5" name="Diagram 4">
            <a:extLst>
              <a:ext uri="{FF2B5EF4-FFF2-40B4-BE49-F238E27FC236}">
                <a16:creationId xmlns:a16="http://schemas.microsoft.com/office/drawing/2014/main" id="{482443AD-F8D3-BC9D-A5C1-A695020E97B3}"/>
              </a:ext>
            </a:extLst>
          </p:cNvPr>
          <p:cNvGraphicFramePr/>
          <p:nvPr>
            <p:extLst>
              <p:ext uri="{D42A27DB-BD31-4B8C-83A1-F6EECF244321}">
                <p14:modId xmlns:p14="http://schemas.microsoft.com/office/powerpoint/2010/main" val="1100885454"/>
              </p:ext>
            </p:extLst>
          </p:nvPr>
        </p:nvGraphicFramePr>
        <p:xfrm>
          <a:off x="311011" y="1511844"/>
          <a:ext cx="11569977" cy="4061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Construction worker male with solid fill">
            <a:extLst>
              <a:ext uri="{FF2B5EF4-FFF2-40B4-BE49-F238E27FC236}">
                <a16:creationId xmlns:a16="http://schemas.microsoft.com/office/drawing/2014/main" id="{5917B994-FC1E-7904-6340-78994034F1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5521" y="1511844"/>
            <a:ext cx="861588" cy="861588"/>
          </a:xfrm>
          <a:prstGeom prst="rect">
            <a:avLst/>
          </a:prstGeom>
        </p:spPr>
      </p:pic>
      <p:pic>
        <p:nvPicPr>
          <p:cNvPr id="7" name="Graphic 6" descr="Travel with solid fill">
            <a:extLst>
              <a:ext uri="{FF2B5EF4-FFF2-40B4-BE49-F238E27FC236}">
                <a16:creationId xmlns:a16="http://schemas.microsoft.com/office/drawing/2014/main" id="{4E807C11-2215-DE24-F664-1AC733DC8A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5493" y="2586718"/>
            <a:ext cx="808022" cy="808022"/>
          </a:xfrm>
          <a:prstGeom prst="rect">
            <a:avLst/>
          </a:prstGeom>
        </p:spPr>
      </p:pic>
      <p:pic>
        <p:nvPicPr>
          <p:cNvPr id="9" name="Graphic 8" descr="Cloud outline">
            <a:extLst>
              <a:ext uri="{FF2B5EF4-FFF2-40B4-BE49-F238E27FC236}">
                <a16:creationId xmlns:a16="http://schemas.microsoft.com/office/drawing/2014/main" id="{0AF60187-DFD4-8D28-B916-F6FC919694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9115" y="3542512"/>
            <a:ext cx="914400" cy="914400"/>
          </a:xfrm>
          <a:prstGeom prst="rect">
            <a:avLst/>
          </a:prstGeom>
        </p:spPr>
      </p:pic>
      <p:pic>
        <p:nvPicPr>
          <p:cNvPr id="11" name="Graphic 10" descr="Scales of justice with solid fill">
            <a:extLst>
              <a:ext uri="{FF2B5EF4-FFF2-40B4-BE49-F238E27FC236}">
                <a16:creationId xmlns:a16="http://schemas.microsoft.com/office/drawing/2014/main" id="{B2164BEF-B1EF-D0EA-4691-D8B122B361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35521" y="4698097"/>
            <a:ext cx="861588" cy="861588"/>
          </a:xfrm>
          <a:prstGeom prst="rect">
            <a:avLst/>
          </a:prstGeom>
        </p:spPr>
      </p:pic>
    </p:spTree>
    <p:extLst>
      <p:ext uri="{BB962C8B-B14F-4D97-AF65-F5344CB8AC3E}">
        <p14:creationId xmlns:p14="http://schemas.microsoft.com/office/powerpoint/2010/main" val="160425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3C8FD9E-B37D-2D49-9BD5-C106D56E78A1}"/>
              </a:ext>
            </a:extLst>
          </p:cNvPr>
          <p:cNvSpPr>
            <a:spLocks noGrp="1"/>
          </p:cNvSpPr>
          <p:nvPr>
            <p:ph type="body" sz="quarter" idx="10"/>
          </p:nvPr>
        </p:nvSpPr>
        <p:spPr>
          <a:xfrm>
            <a:off x="121658" y="1567458"/>
            <a:ext cx="3302026" cy="4767744"/>
          </a:xfrm>
        </p:spPr>
        <p:txBody>
          <a:bodyPr rIns="720000"/>
          <a:lstStyle/>
          <a:p>
            <a:r>
              <a:rPr lang="en-GB" sz="1800"/>
              <a:t>DfT funding from the previous two financial years reduced by 25% </a:t>
            </a:r>
          </a:p>
          <a:p>
            <a:r>
              <a:rPr lang="en-GB" sz="1800"/>
              <a:t>CAA re-defined it’s project scope to match the revised financial resource</a:t>
            </a:r>
          </a:p>
          <a:p>
            <a:r>
              <a:rPr lang="en-GB" sz="1800"/>
              <a:t>Some flexibility built into the portfolio to introduce or reduce the scope of projects subject to change control approval</a:t>
            </a:r>
          </a:p>
        </p:txBody>
      </p:sp>
      <p:sp>
        <p:nvSpPr>
          <p:cNvPr id="19" name="Title 18">
            <a:extLst>
              <a:ext uri="{FF2B5EF4-FFF2-40B4-BE49-F238E27FC236}">
                <a16:creationId xmlns:a16="http://schemas.microsoft.com/office/drawing/2014/main" id="{E28B314A-7CF1-A64C-8B75-71402932FACC}"/>
              </a:ext>
            </a:extLst>
          </p:cNvPr>
          <p:cNvSpPr>
            <a:spLocks noGrp="1"/>
          </p:cNvSpPr>
          <p:nvPr>
            <p:ph type="title"/>
          </p:nvPr>
        </p:nvSpPr>
        <p:spPr>
          <a:xfrm>
            <a:off x="334962" y="332655"/>
            <a:ext cx="9578976" cy="864319"/>
          </a:xfrm>
        </p:spPr>
        <p:txBody>
          <a:bodyPr/>
          <a:lstStyle/>
          <a:p>
            <a:r>
              <a:rPr lang="en-GB"/>
              <a:t>Scope of the 2023/24 Programme </a:t>
            </a:r>
          </a:p>
        </p:txBody>
      </p:sp>
      <p:graphicFrame>
        <p:nvGraphicFramePr>
          <p:cNvPr id="4" name="Table 3">
            <a:extLst>
              <a:ext uri="{FF2B5EF4-FFF2-40B4-BE49-F238E27FC236}">
                <a16:creationId xmlns:a16="http://schemas.microsoft.com/office/drawing/2014/main" id="{291E99F0-3414-453A-CDE7-C68109E5187A}"/>
              </a:ext>
            </a:extLst>
          </p:cNvPr>
          <p:cNvGraphicFramePr>
            <a:graphicFrameLocks noGrp="1"/>
          </p:cNvGraphicFramePr>
          <p:nvPr>
            <p:extLst>
              <p:ext uri="{D42A27DB-BD31-4B8C-83A1-F6EECF244321}">
                <p14:modId xmlns:p14="http://schemas.microsoft.com/office/powerpoint/2010/main" val="2072833620"/>
              </p:ext>
            </p:extLst>
          </p:nvPr>
        </p:nvGraphicFramePr>
        <p:xfrm>
          <a:off x="2974489" y="1567458"/>
          <a:ext cx="8332412" cy="4813869"/>
        </p:xfrm>
        <a:graphic>
          <a:graphicData uri="http://schemas.openxmlformats.org/drawingml/2006/table">
            <a:tbl>
              <a:tblPr>
                <a:tableStyleId>{5C22544A-7EE6-4342-B048-85BDC9FD1C3A}</a:tableStyleId>
              </a:tblPr>
              <a:tblGrid>
                <a:gridCol w="2004118">
                  <a:extLst>
                    <a:ext uri="{9D8B030D-6E8A-4147-A177-3AD203B41FA5}">
                      <a16:colId xmlns:a16="http://schemas.microsoft.com/office/drawing/2014/main" val="622353462"/>
                    </a:ext>
                  </a:extLst>
                </a:gridCol>
                <a:gridCol w="6328294">
                  <a:extLst>
                    <a:ext uri="{9D8B030D-6E8A-4147-A177-3AD203B41FA5}">
                      <a16:colId xmlns:a16="http://schemas.microsoft.com/office/drawing/2014/main" val="669555757"/>
                    </a:ext>
                  </a:extLst>
                </a:gridCol>
              </a:tblGrid>
              <a:tr h="308346">
                <a:tc>
                  <a:txBody>
                    <a:bodyPr/>
                    <a:lstStyle/>
                    <a:p>
                      <a:pPr algn="l" fontAlgn="ctr"/>
                      <a:r>
                        <a:rPr lang="en-GB" sz="1600" b="1" u="none" strike="noStrike">
                          <a:solidFill>
                            <a:schemeClr val="bg1"/>
                          </a:solidFill>
                          <a:effectLst/>
                        </a:rPr>
                        <a:t>Project Title</a:t>
                      </a:r>
                      <a:endParaRPr lang="en-GB" sz="1600" b="1" i="0" u="none" strike="noStrike">
                        <a:solidFill>
                          <a:schemeClr val="bg1"/>
                        </a:solidFill>
                        <a:effectLst/>
                        <a:latin typeface="Calibri" panose="020F0502020204030204" pitchFamily="34" charset="0"/>
                      </a:endParaRPr>
                    </a:p>
                  </a:txBody>
                  <a:tcPr marL="6350" marR="6350" marT="6350" marB="0" anchor="ctr">
                    <a:solidFill>
                      <a:schemeClr val="accent2"/>
                    </a:solidFill>
                  </a:tcPr>
                </a:tc>
                <a:tc>
                  <a:txBody>
                    <a:bodyPr/>
                    <a:lstStyle/>
                    <a:p>
                      <a:pPr algn="l" fontAlgn="ctr"/>
                      <a:r>
                        <a:rPr lang="en-GB" sz="1600" b="1" u="none" strike="noStrike">
                          <a:solidFill>
                            <a:schemeClr val="bg1"/>
                          </a:solidFill>
                          <a:effectLst/>
                        </a:rPr>
                        <a:t>Summary Description</a:t>
                      </a:r>
                      <a:endParaRPr lang="en-GB" sz="1600" b="1" i="0" u="none" strike="noStrike">
                        <a:solidFill>
                          <a:schemeClr val="bg1"/>
                        </a:solidFill>
                        <a:effectLst/>
                        <a:latin typeface="Calibri" panose="020F0502020204030204" pitchFamily="34" charset="0"/>
                      </a:endParaRPr>
                    </a:p>
                  </a:txBody>
                  <a:tcPr marL="6350" marR="6350" marT="6350" marB="0" anchor="ctr">
                    <a:solidFill>
                      <a:schemeClr val="accent2"/>
                    </a:solidFill>
                  </a:tcPr>
                </a:tc>
                <a:extLst>
                  <a:ext uri="{0D108BD9-81ED-4DB2-BD59-A6C34878D82A}">
                    <a16:rowId xmlns:a16="http://schemas.microsoft.com/office/drawing/2014/main" val="1180529298"/>
                  </a:ext>
                </a:extLst>
              </a:tr>
              <a:tr h="412984">
                <a:tc>
                  <a:txBody>
                    <a:bodyPr/>
                    <a:lstStyle/>
                    <a:p>
                      <a:pPr algn="l" fontAlgn="ctr"/>
                      <a:r>
                        <a:rPr lang="en-GB" sz="1200" b="1" u="none" strike="noStrike">
                          <a:ln>
                            <a:noFill/>
                          </a:ln>
                          <a:effectLst/>
                        </a:rPr>
                        <a:t>Licensing &amp; Training Simplification (L&amp;TS) Project</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l" fontAlgn="ctr"/>
                      <a:r>
                        <a:rPr lang="en-GB" sz="1200" b="1" u="none" strike="noStrike">
                          <a:ln>
                            <a:noFill/>
                          </a:ln>
                          <a:effectLst/>
                        </a:rPr>
                        <a:t>Continuation of the simplification and rationalisation of Flight Crew Licensing and Training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extLst>
                  <a:ext uri="{0D108BD9-81ED-4DB2-BD59-A6C34878D82A}">
                    <a16:rowId xmlns:a16="http://schemas.microsoft.com/office/drawing/2014/main" val="3265444293"/>
                  </a:ext>
                </a:extLst>
              </a:tr>
              <a:tr h="402721">
                <a:tc>
                  <a:txBody>
                    <a:bodyPr/>
                    <a:lstStyle/>
                    <a:p>
                      <a:pPr algn="l" fontAlgn="ctr"/>
                      <a:r>
                        <a:rPr lang="en-GB" sz="1200" b="1" u="none" strike="noStrike">
                          <a:ln>
                            <a:noFill/>
                          </a:ln>
                          <a:effectLst/>
                        </a:rPr>
                        <a:t>Airworthiness Simplification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l" fontAlgn="ctr"/>
                      <a:r>
                        <a:rPr lang="en-GB" sz="1200" b="1" u="none" strike="noStrike">
                          <a:ln>
                            <a:noFill/>
                          </a:ln>
                          <a:effectLst/>
                        </a:rPr>
                        <a:t>Continuation of simplification and rationalisation of Airworthiness guidance material</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849801570"/>
                  </a:ext>
                </a:extLst>
              </a:tr>
              <a:tr h="412984">
                <a:tc>
                  <a:txBody>
                    <a:bodyPr/>
                    <a:lstStyle/>
                    <a:p>
                      <a:pPr algn="l" fontAlgn="ctr"/>
                      <a:r>
                        <a:rPr lang="en-GB" sz="1200" b="1" u="none" strike="noStrike">
                          <a:ln>
                            <a:noFill/>
                          </a:ln>
                          <a:effectLst/>
                        </a:rPr>
                        <a:t>Pilot Medical Declaration (PMD)</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l" fontAlgn="ctr"/>
                      <a:r>
                        <a:rPr lang="en-GB" sz="1200" b="1" u="none" strike="noStrike">
                          <a:ln>
                            <a:noFill/>
                          </a:ln>
                          <a:effectLst/>
                        </a:rPr>
                        <a:t>Continuation of the review of Pilot Medical Declaration (PMD) process</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extLst>
                  <a:ext uri="{0D108BD9-81ED-4DB2-BD59-A6C34878D82A}">
                    <a16:rowId xmlns:a16="http://schemas.microsoft.com/office/drawing/2014/main" val="2941494196"/>
                  </a:ext>
                </a:extLst>
              </a:tr>
              <a:tr h="616220">
                <a:tc>
                  <a:txBody>
                    <a:bodyPr/>
                    <a:lstStyle/>
                    <a:p>
                      <a:pPr algn="l" fontAlgn="ctr"/>
                      <a:r>
                        <a:rPr lang="en-GB" sz="1200" b="1" u="none" strike="noStrike">
                          <a:ln>
                            <a:noFill/>
                          </a:ln>
                          <a:effectLst/>
                        </a:rPr>
                        <a:t>Greening GA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l" fontAlgn="ctr"/>
                      <a:r>
                        <a:rPr lang="en-GB" sz="1200" b="1" u="none" strike="noStrike">
                          <a:ln>
                            <a:noFill/>
                          </a:ln>
                          <a:effectLst/>
                        </a:rPr>
                        <a:t>Exploration of opportunities to implement guidance or policy which supports greener technologies in the GA Sector, incorporating T2 (Airfield Innovation) and T4 (Innovation in Power &amp; Fuels)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1425956269"/>
                  </a:ext>
                </a:extLst>
              </a:tr>
              <a:tr h="412984">
                <a:tc>
                  <a:txBody>
                    <a:bodyPr/>
                    <a:lstStyle/>
                    <a:p>
                      <a:pPr algn="l" fontAlgn="ctr"/>
                      <a:r>
                        <a:rPr lang="en-GB" sz="1200" b="1" u="none" strike="noStrike">
                          <a:ln>
                            <a:noFill/>
                          </a:ln>
                          <a:effectLst/>
                        </a:rPr>
                        <a:t>Self-Propelled Hang Gliders (SPHG) Project</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l" fontAlgn="ctr"/>
                      <a:r>
                        <a:rPr lang="en-GB" sz="1200" b="1" u="none" strike="noStrike">
                          <a:ln>
                            <a:noFill/>
                          </a:ln>
                          <a:effectLst/>
                        </a:rPr>
                        <a:t>To review existing guidance and regulations applicable to sub-70kg aircraft and determine whether current guidance and levels of oversight for this class of aircraft are sufficient.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extLst>
                  <a:ext uri="{0D108BD9-81ED-4DB2-BD59-A6C34878D82A}">
                    <a16:rowId xmlns:a16="http://schemas.microsoft.com/office/drawing/2014/main" val="1504821841"/>
                  </a:ext>
                </a:extLst>
              </a:tr>
              <a:tr h="402721">
                <a:tc>
                  <a:txBody>
                    <a:bodyPr/>
                    <a:lstStyle/>
                    <a:p>
                      <a:pPr algn="l" fontAlgn="ctr"/>
                      <a:r>
                        <a:rPr lang="pt-BR" sz="1200" b="1" u="none" strike="noStrike">
                          <a:ln>
                            <a:noFill/>
                          </a:ln>
                          <a:effectLst/>
                        </a:rPr>
                        <a:t>BCAR "A" Refresh </a:t>
                      </a:r>
                      <a:endParaRPr lang="pt-BR"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l" fontAlgn="ctr"/>
                      <a:r>
                        <a:rPr lang="en-GB" sz="1200" b="1" u="none" strike="noStrike">
                          <a:ln>
                            <a:noFill/>
                          </a:ln>
                          <a:effectLst/>
                        </a:rPr>
                        <a:t>Broader review and update of BCAR Section’s  </a:t>
                      </a:r>
                      <a:r>
                        <a:rPr lang="pt-BR" sz="1200" b="1" u="none" strike="noStrike">
                          <a:ln>
                            <a:noFill/>
                          </a:ln>
                          <a:effectLst/>
                        </a:rPr>
                        <a:t>(A8-26, A3-7, A8- 23, 24, 25)</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405931699"/>
                  </a:ext>
                </a:extLst>
              </a:tr>
              <a:tr h="616220">
                <a:tc>
                  <a:txBody>
                    <a:bodyPr/>
                    <a:lstStyle/>
                    <a:p>
                      <a:pPr algn="l" fontAlgn="ctr"/>
                      <a:r>
                        <a:rPr lang="en-GB" sz="1200" b="1" u="none" strike="noStrike">
                          <a:ln>
                            <a:noFill/>
                          </a:ln>
                          <a:effectLst/>
                        </a:rPr>
                        <a:t>Safety Sense Leaflets (including Skyway Code refresh)</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l" fontAlgn="ctr"/>
                      <a:r>
                        <a:rPr lang="en-GB" sz="1200" b="1" u="none" strike="noStrike">
                          <a:ln>
                            <a:noFill/>
                          </a:ln>
                          <a:effectLst/>
                        </a:rPr>
                        <a:t>Ongoing review, refresh and development of the Safety Sense Leaflet Library and an updated edition of the Skyway Code</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extLst>
                  <a:ext uri="{0D108BD9-81ED-4DB2-BD59-A6C34878D82A}">
                    <a16:rowId xmlns:a16="http://schemas.microsoft.com/office/drawing/2014/main" val="3678278975"/>
                  </a:ext>
                </a:extLst>
              </a:tr>
              <a:tr h="412984">
                <a:tc>
                  <a:txBody>
                    <a:bodyPr/>
                    <a:lstStyle/>
                    <a:p>
                      <a:pPr algn="l" fontAlgn="ctr"/>
                      <a:r>
                        <a:rPr lang="en-GB" sz="1200" b="1" u="none" strike="noStrike">
                          <a:ln>
                            <a:noFill/>
                          </a:ln>
                          <a:effectLst/>
                        </a:rPr>
                        <a:t>BCAR Section S</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l" fontAlgn="ctr"/>
                      <a:r>
                        <a:rPr lang="en-GB" sz="1200" b="1" u="none" strike="noStrike">
                          <a:ln>
                            <a:noFill/>
                          </a:ln>
                          <a:effectLst/>
                        </a:rPr>
                        <a:t>Review and update of British Civil Aviation Regulation (BCAR) Section S in consultation with GA Sector Stakeholders – Completed </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166695721"/>
                  </a:ext>
                </a:extLst>
              </a:tr>
              <a:tr h="402721">
                <a:tc>
                  <a:txBody>
                    <a:bodyPr/>
                    <a:lstStyle/>
                    <a:p>
                      <a:pPr algn="l" fontAlgn="ctr"/>
                      <a:r>
                        <a:rPr lang="en-GB" sz="1200" b="1" u="none" strike="noStrike">
                          <a:ln>
                            <a:noFill/>
                          </a:ln>
                          <a:effectLst/>
                        </a:rPr>
                        <a:t>CODE</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l" fontAlgn="ctr"/>
                      <a:r>
                        <a:rPr lang="en-GB" sz="1200" b="1" u="none" strike="noStrike">
                          <a:ln>
                            <a:noFill/>
                          </a:ln>
                          <a:effectLst/>
                        </a:rPr>
                        <a:t>Publication of CO Trial findings and follow-up policy review.</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solidFill>
                  </a:tcPr>
                </a:tc>
                <a:extLst>
                  <a:ext uri="{0D108BD9-81ED-4DB2-BD59-A6C34878D82A}">
                    <a16:rowId xmlns:a16="http://schemas.microsoft.com/office/drawing/2014/main" val="1841302874"/>
                  </a:ext>
                </a:extLst>
              </a:tr>
              <a:tr h="412984">
                <a:tc>
                  <a:txBody>
                    <a:bodyPr/>
                    <a:lstStyle/>
                    <a:p>
                      <a:pPr algn="l" fontAlgn="ctr"/>
                      <a:r>
                        <a:rPr lang="en-GB" sz="1200" b="1" u="none" strike="noStrike">
                          <a:ln>
                            <a:noFill/>
                          </a:ln>
                          <a:effectLst/>
                        </a:rPr>
                        <a:t>e-Conditions</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l" fontAlgn="ctr"/>
                      <a:r>
                        <a:rPr lang="en-GB" sz="1200" b="1" u="none" strike="noStrike">
                          <a:ln>
                            <a:noFill/>
                          </a:ln>
                          <a:effectLst/>
                        </a:rPr>
                        <a:t>Joint (CAA &amp; RAeS) review of CAP 1220 and AAIB Safety Recommendation response to G-HIZA accident</a:t>
                      </a:r>
                      <a:endParaRPr lang="en-GB" sz="1200" b="1" i="0" u="none" strike="noStrike">
                        <a:ln>
                          <a:noFill/>
                        </a:ln>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947531610"/>
                  </a:ext>
                </a:extLst>
              </a:tr>
            </a:tbl>
          </a:graphicData>
        </a:graphic>
      </p:graphicFrame>
    </p:spTree>
    <p:extLst>
      <p:ext uri="{BB962C8B-B14F-4D97-AF65-F5344CB8AC3E}">
        <p14:creationId xmlns:p14="http://schemas.microsoft.com/office/powerpoint/2010/main" val="116344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2A74-FC16-69EF-21EC-2949502DC509}"/>
              </a:ext>
            </a:extLst>
          </p:cNvPr>
          <p:cNvSpPr>
            <a:spLocks noGrp="1"/>
          </p:cNvSpPr>
          <p:nvPr>
            <p:ph type="title"/>
          </p:nvPr>
        </p:nvSpPr>
        <p:spPr>
          <a:xfrm>
            <a:off x="132943" y="514949"/>
            <a:ext cx="9578976" cy="499730"/>
          </a:xfrm>
        </p:spPr>
        <p:txBody>
          <a:bodyPr/>
          <a:lstStyle/>
          <a:p>
            <a:r>
              <a:rPr lang="en-GB"/>
              <a:t>GA Programme Major Milestones 2023/24</a:t>
            </a:r>
            <a:br>
              <a:rPr lang="en-GB"/>
            </a:br>
            <a:endParaRPr lang="en-GB"/>
          </a:p>
        </p:txBody>
      </p:sp>
      <p:pic>
        <p:nvPicPr>
          <p:cNvPr id="6" name="Picture 5">
            <a:extLst>
              <a:ext uri="{FF2B5EF4-FFF2-40B4-BE49-F238E27FC236}">
                <a16:creationId xmlns:a16="http://schemas.microsoft.com/office/drawing/2014/main" id="{EC344418-36EA-1B10-D695-BC09C236E6D2}"/>
              </a:ext>
            </a:extLst>
          </p:cNvPr>
          <p:cNvPicPr>
            <a:picLocks noChangeAspect="1"/>
          </p:cNvPicPr>
          <p:nvPr/>
        </p:nvPicPr>
        <p:blipFill>
          <a:blip r:embed="rId2"/>
          <a:stretch>
            <a:fillRect/>
          </a:stretch>
        </p:blipFill>
        <p:spPr>
          <a:xfrm>
            <a:off x="-1" y="764814"/>
            <a:ext cx="11227981" cy="6048375"/>
          </a:xfrm>
          <a:prstGeom prst="rect">
            <a:avLst/>
          </a:prstGeom>
        </p:spPr>
      </p:pic>
    </p:spTree>
    <p:extLst>
      <p:ext uri="{BB962C8B-B14F-4D97-AF65-F5344CB8AC3E}">
        <p14:creationId xmlns:p14="http://schemas.microsoft.com/office/powerpoint/2010/main" val="278237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3C8FD9E-B37D-2D49-9BD5-C106D56E78A1}"/>
              </a:ext>
            </a:extLst>
          </p:cNvPr>
          <p:cNvSpPr>
            <a:spLocks noGrp="1"/>
          </p:cNvSpPr>
          <p:nvPr>
            <p:ph type="body" sz="quarter" idx="10"/>
          </p:nvPr>
        </p:nvSpPr>
        <p:spPr>
          <a:xfrm>
            <a:off x="120288" y="1360448"/>
            <a:ext cx="11979348" cy="4767744"/>
          </a:xfrm>
        </p:spPr>
        <p:txBody>
          <a:bodyPr rIns="720000"/>
          <a:lstStyle/>
          <a:p>
            <a:endParaRPr lang="en-GB" sz="1800"/>
          </a:p>
          <a:p>
            <a:pPr lvl="5"/>
            <a:endParaRPr lang="en-GB" sz="1800" b="1">
              <a:solidFill>
                <a:srgbClr val="FFFF00"/>
              </a:solidFill>
              <a:latin typeface="Arial" panose="020B0604020202020204" pitchFamily="34" charset="0"/>
              <a:cs typeface="Arial" panose="020B0604020202020204" pitchFamily="34" charset="0"/>
            </a:endParaRPr>
          </a:p>
          <a:p>
            <a:pPr lvl="4"/>
            <a:r>
              <a:rPr lang="en-GB" sz="2000"/>
              <a:t>A broader CAA SARG reorganisation is in progress with the creation of a Future Safety and Innovation business area. </a:t>
            </a:r>
          </a:p>
          <a:p>
            <a:pPr lvl="4"/>
            <a:endParaRPr lang="en-GB" sz="2000"/>
          </a:p>
          <a:p>
            <a:pPr lvl="4"/>
            <a:r>
              <a:rPr lang="en-GB" sz="2000"/>
              <a:t>Some projects may require Impact assessment to support the rulemaking process. This is a capability which remains immature and the CAA relies on support from the DfT currently. </a:t>
            </a:r>
          </a:p>
          <a:p>
            <a:pPr marL="0" lvl="4" indent="0">
              <a:buNone/>
            </a:pPr>
            <a:endParaRPr lang="en-GB" sz="2000"/>
          </a:p>
          <a:p>
            <a:pPr lvl="4"/>
            <a:r>
              <a:rPr lang="en-GB" sz="2000"/>
              <a:t>GA Programme projects are dependent largely on GA Unit resource. This work is in addition to their operational roles which can be subject to unforeseen demands, typically safety related.</a:t>
            </a:r>
          </a:p>
          <a:p>
            <a:pPr lvl="4"/>
            <a:endParaRPr lang="en-GB" sz="1800"/>
          </a:p>
          <a:p>
            <a:pPr lvl="4"/>
            <a:endParaRPr lang="en-GB" sz="1800" b="1"/>
          </a:p>
        </p:txBody>
      </p:sp>
      <p:sp>
        <p:nvSpPr>
          <p:cNvPr id="19" name="Title 18">
            <a:extLst>
              <a:ext uri="{FF2B5EF4-FFF2-40B4-BE49-F238E27FC236}">
                <a16:creationId xmlns:a16="http://schemas.microsoft.com/office/drawing/2014/main" id="{E28B314A-7CF1-A64C-8B75-71402932FACC}"/>
              </a:ext>
            </a:extLst>
          </p:cNvPr>
          <p:cNvSpPr>
            <a:spLocks noGrp="1"/>
          </p:cNvSpPr>
          <p:nvPr>
            <p:ph type="title"/>
          </p:nvPr>
        </p:nvSpPr>
        <p:spPr>
          <a:xfrm>
            <a:off x="334962" y="332655"/>
            <a:ext cx="9578976" cy="864319"/>
          </a:xfrm>
        </p:spPr>
        <p:txBody>
          <a:bodyPr/>
          <a:lstStyle/>
          <a:p>
            <a:r>
              <a:rPr lang="en-GB"/>
              <a:t>Planning Considerations</a:t>
            </a:r>
          </a:p>
        </p:txBody>
      </p:sp>
    </p:spTree>
    <p:extLst>
      <p:ext uri="{BB962C8B-B14F-4D97-AF65-F5344CB8AC3E}">
        <p14:creationId xmlns:p14="http://schemas.microsoft.com/office/powerpoint/2010/main" val="137767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8E54-46C3-C77C-6754-F0F005176012}"/>
              </a:ext>
            </a:extLst>
          </p:cNvPr>
          <p:cNvSpPr>
            <a:spLocks noGrp="1"/>
          </p:cNvSpPr>
          <p:nvPr>
            <p:ph type="title"/>
          </p:nvPr>
        </p:nvSpPr>
        <p:spPr/>
        <p:txBody>
          <a:bodyPr/>
          <a:lstStyle/>
          <a:p>
            <a:r>
              <a:rPr lang="en-GB"/>
              <a:t> Recent Safety Publications:</a:t>
            </a:r>
          </a:p>
        </p:txBody>
      </p:sp>
      <p:sp>
        <p:nvSpPr>
          <p:cNvPr id="3" name="Text Placeholder 2">
            <a:extLst>
              <a:ext uri="{FF2B5EF4-FFF2-40B4-BE49-F238E27FC236}">
                <a16:creationId xmlns:a16="http://schemas.microsoft.com/office/drawing/2014/main" id="{51748625-0FCF-EB91-CED1-35554506E4BC}"/>
              </a:ext>
            </a:extLst>
          </p:cNvPr>
          <p:cNvSpPr>
            <a:spLocks noGrp="1"/>
          </p:cNvSpPr>
          <p:nvPr>
            <p:ph type="body" sz="quarter" idx="13"/>
          </p:nvPr>
        </p:nvSpPr>
        <p:spPr>
          <a:xfrm>
            <a:off x="283511" y="1247290"/>
            <a:ext cx="6977367" cy="5010148"/>
          </a:xfrm>
        </p:spPr>
        <p:txBody>
          <a:bodyPr/>
          <a:lstStyle/>
          <a:p>
            <a:pPr marL="285750" lvl="0" indent="-285750">
              <a:buFont typeface="Arial" panose="020B0604020202020204" pitchFamily="34" charset="0"/>
              <a:buChar char="•"/>
            </a:pPr>
            <a:r>
              <a:rPr lang="en-GB" sz="2400" dirty="0"/>
              <a:t>Safety Sense Leaflets – Radiotelephony &amp; Distraction </a:t>
            </a:r>
          </a:p>
          <a:p>
            <a:pPr marL="285750" lvl="0" indent="-285750">
              <a:buFont typeface="Arial" panose="020B0604020202020204" pitchFamily="34" charset="0"/>
              <a:buChar char="•"/>
            </a:pPr>
            <a:r>
              <a:rPr lang="en-GB" sz="2400" dirty="0"/>
              <a:t>‘Go, or no go?’ our latest Clued Up article on rejected </a:t>
            </a:r>
            <a:r>
              <a:rPr lang="en-GB" sz="2400" dirty="0" err="1"/>
              <a:t>takeoffs</a:t>
            </a:r>
            <a:r>
              <a:rPr lang="en-GB" sz="2400" dirty="0"/>
              <a:t> </a:t>
            </a:r>
          </a:p>
          <a:p>
            <a:pPr marL="285750" lvl="0" indent="-285750">
              <a:buFont typeface="Arial" panose="020B0604020202020204" pitchFamily="34" charset="0"/>
              <a:buChar char="•"/>
            </a:pPr>
            <a:r>
              <a:rPr lang="en-GB" sz="2400" dirty="0"/>
              <a:t>Animation on operating near gliding sites </a:t>
            </a:r>
          </a:p>
          <a:p>
            <a:pPr marL="285750" lvl="0" indent="-285750">
              <a:buFont typeface="Arial" panose="020B0604020202020204" pitchFamily="34" charset="0"/>
              <a:buChar char="•"/>
            </a:pPr>
            <a:r>
              <a:rPr lang="en-GB" sz="2400" dirty="0"/>
              <a:t>New podcast episodes with the LAA and CAA’s Met Technical Officer </a:t>
            </a:r>
          </a:p>
          <a:p>
            <a:pPr marL="285750" lvl="0" indent="-285750">
              <a:buFont typeface="Arial" panose="020B0604020202020204" pitchFamily="34" charset="0"/>
              <a:buChar char="•"/>
            </a:pPr>
            <a:r>
              <a:rPr lang="en-GB" sz="2400" dirty="0"/>
              <a:t>Just Culture occurrence reports </a:t>
            </a:r>
          </a:p>
          <a:p>
            <a:pPr marL="0" lvl="0" indent="0">
              <a:spcAft>
                <a:spcPts val="0"/>
              </a:spcAft>
              <a:buNone/>
            </a:pPr>
            <a:endParaRPr lang="en-GB" sz="2400" dirty="0"/>
          </a:p>
          <a:p>
            <a:pPr marL="0" lvl="0" indent="0">
              <a:spcAft>
                <a:spcPts val="0"/>
              </a:spcAft>
              <a:buNone/>
            </a:pPr>
            <a:r>
              <a:rPr lang="en-GB" sz="2400" dirty="0"/>
              <a:t>Keep up to date on new content via our </a:t>
            </a:r>
          </a:p>
          <a:p>
            <a:pPr marL="0" lvl="0" indent="0">
              <a:spcAft>
                <a:spcPts val="0"/>
              </a:spcAft>
              <a:buNone/>
            </a:pPr>
            <a:r>
              <a:rPr lang="en-GB" sz="2400" dirty="0">
                <a:hlinkClick r:id="rId2"/>
              </a:rPr>
              <a:t>website</a:t>
            </a:r>
            <a:r>
              <a:rPr lang="en-GB" sz="2400" dirty="0"/>
              <a:t> and social media pages (LinkedIn, Twitter, </a:t>
            </a:r>
            <a:r>
              <a:rPr lang="en-GB" sz="2400" dirty="0" err="1"/>
              <a:t>Youtube</a:t>
            </a:r>
            <a:r>
              <a:rPr lang="en-GB" sz="2400" dirty="0"/>
              <a:t>). </a:t>
            </a:r>
          </a:p>
          <a:p>
            <a:pPr marL="285750" lvl="0" indent="-285750">
              <a:buFont typeface="Arial" panose="020B0604020202020204" pitchFamily="34" charset="0"/>
              <a:buChar char="•"/>
            </a:pPr>
            <a:endParaRPr lang="en-GB" sz="2400" dirty="0"/>
          </a:p>
        </p:txBody>
      </p:sp>
      <p:pic>
        <p:nvPicPr>
          <p:cNvPr id="6" name="Picture 5">
            <a:extLst>
              <a:ext uri="{FF2B5EF4-FFF2-40B4-BE49-F238E27FC236}">
                <a16:creationId xmlns:a16="http://schemas.microsoft.com/office/drawing/2014/main" id="{74F4DB06-BC69-7F8E-792F-46E6B16CB1A2}"/>
              </a:ext>
            </a:extLst>
          </p:cNvPr>
          <p:cNvPicPr>
            <a:picLocks noChangeAspect="1"/>
          </p:cNvPicPr>
          <p:nvPr/>
        </p:nvPicPr>
        <p:blipFill>
          <a:blip r:embed="rId3"/>
          <a:stretch>
            <a:fillRect/>
          </a:stretch>
        </p:blipFill>
        <p:spPr>
          <a:xfrm rot="20451313">
            <a:off x="7444976" y="819485"/>
            <a:ext cx="1951708" cy="2727852"/>
          </a:xfrm>
          <a:prstGeom prst="rect">
            <a:avLst/>
          </a:prstGeom>
          <a:ln>
            <a:solidFill>
              <a:schemeClr val="tx1"/>
            </a:solidFill>
          </a:ln>
        </p:spPr>
      </p:pic>
      <p:pic>
        <p:nvPicPr>
          <p:cNvPr id="8" name="Picture 7">
            <a:extLst>
              <a:ext uri="{FF2B5EF4-FFF2-40B4-BE49-F238E27FC236}">
                <a16:creationId xmlns:a16="http://schemas.microsoft.com/office/drawing/2014/main" id="{8AA2F76D-D91A-9874-581F-D97BEF88E192}"/>
              </a:ext>
            </a:extLst>
          </p:cNvPr>
          <p:cNvPicPr>
            <a:picLocks noChangeAspect="1"/>
          </p:cNvPicPr>
          <p:nvPr/>
        </p:nvPicPr>
        <p:blipFill>
          <a:blip r:embed="rId4"/>
          <a:stretch>
            <a:fillRect/>
          </a:stretch>
        </p:blipFill>
        <p:spPr>
          <a:xfrm rot="930649">
            <a:off x="9262530" y="765672"/>
            <a:ext cx="2078148" cy="2935154"/>
          </a:xfrm>
          <a:prstGeom prst="rect">
            <a:avLst/>
          </a:prstGeom>
          <a:ln>
            <a:solidFill>
              <a:schemeClr val="tx1"/>
            </a:solidFill>
          </a:ln>
        </p:spPr>
      </p:pic>
      <p:pic>
        <p:nvPicPr>
          <p:cNvPr id="10" name="Picture 9">
            <a:extLst>
              <a:ext uri="{FF2B5EF4-FFF2-40B4-BE49-F238E27FC236}">
                <a16:creationId xmlns:a16="http://schemas.microsoft.com/office/drawing/2014/main" id="{20C9612C-E9A1-74C0-DC1D-29C053653EC9}"/>
              </a:ext>
            </a:extLst>
          </p:cNvPr>
          <p:cNvPicPr>
            <a:picLocks noChangeAspect="1"/>
          </p:cNvPicPr>
          <p:nvPr/>
        </p:nvPicPr>
        <p:blipFill>
          <a:blip r:embed="rId5"/>
          <a:stretch>
            <a:fillRect/>
          </a:stretch>
        </p:blipFill>
        <p:spPr>
          <a:xfrm rot="999900">
            <a:off x="9417149" y="3082529"/>
            <a:ext cx="2119110" cy="2973818"/>
          </a:xfrm>
          <a:prstGeom prst="rect">
            <a:avLst/>
          </a:prstGeom>
          <a:ln>
            <a:solidFill>
              <a:schemeClr val="tx1"/>
            </a:solidFill>
          </a:ln>
        </p:spPr>
      </p:pic>
      <p:pic>
        <p:nvPicPr>
          <p:cNvPr id="12" name="Picture 11">
            <a:extLst>
              <a:ext uri="{FF2B5EF4-FFF2-40B4-BE49-F238E27FC236}">
                <a16:creationId xmlns:a16="http://schemas.microsoft.com/office/drawing/2014/main" id="{43D2BDBC-6765-8490-823B-B87369FEE86B}"/>
              </a:ext>
            </a:extLst>
          </p:cNvPr>
          <p:cNvPicPr>
            <a:picLocks noChangeAspect="1"/>
          </p:cNvPicPr>
          <p:nvPr/>
        </p:nvPicPr>
        <p:blipFill>
          <a:blip r:embed="rId6"/>
          <a:stretch>
            <a:fillRect/>
          </a:stretch>
        </p:blipFill>
        <p:spPr>
          <a:xfrm>
            <a:off x="6667524" y="3784662"/>
            <a:ext cx="2706414" cy="1535409"/>
          </a:xfrm>
          <a:prstGeom prst="rect">
            <a:avLst/>
          </a:prstGeom>
        </p:spPr>
      </p:pic>
    </p:spTree>
    <p:extLst>
      <p:ext uri="{BB962C8B-B14F-4D97-AF65-F5344CB8AC3E}">
        <p14:creationId xmlns:p14="http://schemas.microsoft.com/office/powerpoint/2010/main" val="2108751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A Theme">
  <a:themeElements>
    <a:clrScheme name="CAA">
      <a:dk1>
        <a:srgbClr val="000000"/>
      </a:dk1>
      <a:lt1>
        <a:srgbClr val="FFFFFF"/>
      </a:lt1>
      <a:dk2>
        <a:srgbClr val="444F50"/>
      </a:dk2>
      <a:lt2>
        <a:srgbClr val="ABAEAA"/>
      </a:lt2>
      <a:accent1>
        <a:srgbClr val="0C1974"/>
      </a:accent1>
      <a:accent2>
        <a:srgbClr val="00ABC4"/>
      </a:accent2>
      <a:accent3>
        <a:srgbClr val="D30547"/>
      </a:accent3>
      <a:accent4>
        <a:srgbClr val="B7BF10"/>
      </a:accent4>
      <a:accent5>
        <a:srgbClr val="560C70"/>
      </a:accent5>
      <a:accent6>
        <a:srgbClr val="DD5800"/>
      </a:accent6>
      <a:hlink>
        <a:srgbClr val="0C1974"/>
      </a:hlink>
      <a:folHlink>
        <a:srgbClr val="00AC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_PPT_Template_FINAL" id="{0897BC77-CAD3-4140-AC30-5CE7B31E3FC8}" vid="{B32924A9-A332-48EB-B972-FD9658B30A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C2DFAAA2698469F4D2845CBB7D97D" ma:contentTypeVersion="13" ma:contentTypeDescription="Create a new document." ma:contentTypeScope="" ma:versionID="63c9cccfcd9fd4a4771798ff3afe2d49">
  <xsd:schema xmlns:xsd="http://www.w3.org/2001/XMLSchema" xmlns:xs="http://www.w3.org/2001/XMLSchema" xmlns:p="http://schemas.microsoft.com/office/2006/metadata/properties" xmlns:ns2="19671918-185b-4e88-8bf5-881e0149369f" xmlns:ns3="75219109-5870-4870-8da0-2f0f20cab6c8" targetNamespace="http://schemas.microsoft.com/office/2006/metadata/properties" ma:root="true" ma:fieldsID="937dbc493ef8aedbcb75e7d82c466c5a" ns2:_="" ns3:_="">
    <xsd:import namespace="19671918-185b-4e88-8bf5-881e0149369f"/>
    <xsd:import namespace="75219109-5870-4870-8da0-2f0f20cab6c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671918-185b-4e88-8bf5-881e0149369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219109-5870-4870-8da0-2f0f20cab6c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Flow_SignoffStatus" ma:index="22"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19671918-185b-4e88-8bf5-881e0149369f">RNXHM7X6S2YE-1349117024-56</_dlc_DocId>
    <_dlc_DocIdUrl xmlns="19671918-185b-4e88-8bf5-881e0149369f">
      <Url>https://caa.sharepoint.com/sites/gau-strategic-change-programme/_layouts/15/DocIdRedir.aspx?ID=RNXHM7X6S2YE-1349117024-56</Url>
      <Description>RNXHM7X6S2YE-1349117024-56</Description>
    </_dlc_DocIdUrl>
    <_Flow_SignoffStatus xmlns="75219109-5870-4870-8da0-2f0f20cab6c8" xsi:nil="true"/>
  </documentManagement>
</p:properties>
</file>

<file path=customXml/itemProps1.xml><?xml version="1.0" encoding="utf-8"?>
<ds:datastoreItem xmlns:ds="http://schemas.openxmlformats.org/officeDocument/2006/customXml" ds:itemID="{5ECE1E58-465B-4181-834F-CA33085C2E6B}">
  <ds:schemaRefs>
    <ds:schemaRef ds:uri="http://schemas.microsoft.com/sharepoint/v3/contenttype/forms"/>
  </ds:schemaRefs>
</ds:datastoreItem>
</file>

<file path=customXml/itemProps2.xml><?xml version="1.0" encoding="utf-8"?>
<ds:datastoreItem xmlns:ds="http://schemas.openxmlformats.org/officeDocument/2006/customXml" ds:itemID="{92DA9552-699C-4691-AB09-67E49275C204}">
  <ds:schemaRefs>
    <ds:schemaRef ds:uri="19671918-185b-4e88-8bf5-881e0149369f"/>
    <ds:schemaRef ds:uri="75219109-5870-4870-8da0-2f0f20cab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C2EC114-CF0A-475B-A1D2-EC47484F3FF4}">
  <ds:schemaRefs>
    <ds:schemaRef ds:uri="http://schemas.microsoft.com/sharepoint/events"/>
  </ds:schemaRefs>
</ds:datastoreItem>
</file>

<file path=customXml/itemProps4.xml><?xml version="1.0" encoding="utf-8"?>
<ds:datastoreItem xmlns:ds="http://schemas.openxmlformats.org/officeDocument/2006/customXml" ds:itemID="{76381BBA-A842-480D-87D7-792BEC7E1495}">
  <ds:schemaRef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75219109-5870-4870-8da0-2f0f20cab6c8"/>
    <ds:schemaRef ds:uri="19671918-185b-4e88-8bf5-881e0149369f"/>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823</Words>
  <Application>Microsoft Office PowerPoint</Application>
  <PresentationFormat>Widescreen</PresentationFormat>
  <Paragraphs>98</Paragraphs>
  <Slides>12</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Corbel</vt:lpstr>
      <vt:lpstr>Courier New</vt:lpstr>
      <vt:lpstr>Wingdings</vt:lpstr>
      <vt:lpstr>Office Theme</vt:lpstr>
      <vt:lpstr>CAA Theme</vt:lpstr>
      <vt:lpstr>General Aviation Unit Stakeholder Update    </vt:lpstr>
      <vt:lpstr>Introduction to the GA Unit:</vt:lpstr>
      <vt:lpstr>How the GA Change Programme Started:</vt:lpstr>
      <vt:lpstr> Key Projects Delivered to Date: </vt:lpstr>
      <vt:lpstr> Key Projects Delivered to Date: </vt:lpstr>
      <vt:lpstr>Scope of the 2023/24 Programme </vt:lpstr>
      <vt:lpstr>GA Programme Major Milestones 2023/24 </vt:lpstr>
      <vt:lpstr>Planning Considerations</vt:lpstr>
      <vt:lpstr> Recent Safety Publications:</vt:lpstr>
      <vt:lpstr>Active Co Detectors – have your say</vt:lpstr>
      <vt:lpstr>Sign Up to Skywise – its FREE!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Cohen</dc:creator>
  <cp:lastModifiedBy>Alex Blomley</cp:lastModifiedBy>
  <cp:revision>1</cp:revision>
  <cp:lastPrinted>2018-12-12T14:58:03Z</cp:lastPrinted>
  <dcterms:created xsi:type="dcterms:W3CDTF">2012-10-17T10:40:15Z</dcterms:created>
  <dcterms:modified xsi:type="dcterms:W3CDTF">2023-06-12T20:08:59Z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196a3aa-34a9-4b82-9eed-745e5fc3f53e_Enabled">
    <vt:lpwstr>true</vt:lpwstr>
  </property>
  <property fmtid="{D5CDD505-2E9C-101B-9397-08002B2CF9AE}" pid="3" name="MSIP_Label_3196a3aa-34a9-4b82-9eed-745e5fc3f53e_SetDate">
    <vt:lpwstr>2021-08-25T11:25:22Z</vt:lpwstr>
  </property>
  <property fmtid="{D5CDD505-2E9C-101B-9397-08002B2CF9AE}" pid="4" name="MSIP_Label_3196a3aa-34a9-4b82-9eed-745e5fc3f53e_Method">
    <vt:lpwstr>Standard</vt:lpwstr>
  </property>
  <property fmtid="{D5CDD505-2E9C-101B-9397-08002B2CF9AE}" pid="5" name="MSIP_Label_3196a3aa-34a9-4b82-9eed-745e5fc3f53e_Name">
    <vt:lpwstr>3196a3aa-34a9-4b82-9eed-745e5fc3f53e</vt:lpwstr>
  </property>
  <property fmtid="{D5CDD505-2E9C-101B-9397-08002B2CF9AE}" pid="6" name="MSIP_Label_3196a3aa-34a9-4b82-9eed-745e5fc3f53e_SiteId">
    <vt:lpwstr>c4edd5ba-10c3-4fe3-946a-7c9c446ab8c8</vt:lpwstr>
  </property>
  <property fmtid="{D5CDD505-2E9C-101B-9397-08002B2CF9AE}" pid="7" name="MSIP_Label_3196a3aa-34a9-4b82-9eed-745e5fc3f53e_ActionId">
    <vt:lpwstr/>
  </property>
  <property fmtid="{D5CDD505-2E9C-101B-9397-08002B2CF9AE}" pid="8" name="MSIP_Label_3196a3aa-34a9-4b82-9eed-745e5fc3f53e_ContentBits">
    <vt:lpwstr>0</vt:lpwstr>
  </property>
  <property fmtid="{D5CDD505-2E9C-101B-9397-08002B2CF9AE}" pid="9" name="ContentTypeId">
    <vt:lpwstr>0x010100ABAC2DFAAA2698469F4D2845CBB7D97D</vt:lpwstr>
  </property>
  <property fmtid="{D5CDD505-2E9C-101B-9397-08002B2CF9AE}" pid="10" name="_dlc_DocIdItemGuid">
    <vt:lpwstr>5a96f41d-d1f3-4390-b33c-a6aeae0abe1d</vt:lpwstr>
  </property>
</Properties>
</file>